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5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8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2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7438-22A5-40A8-91E2-24FB5E16BBF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49CA4-E9CB-4AF1-808A-79ED0DD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Post-Challenge Team Photos</a:t>
            </a:r>
            <a:br>
              <a:rPr lang="en-US" dirty="0" smtClean="0"/>
            </a:br>
            <a:r>
              <a:rPr lang="en-US" sz="3600" dirty="0" smtClean="0"/>
              <a:t>(except for Century College – sorry!)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96100"/>
            <a:ext cx="9144000" cy="485220"/>
          </a:xfrm>
        </p:spPr>
        <p:txBody>
          <a:bodyPr/>
          <a:lstStyle/>
          <a:p>
            <a:r>
              <a:rPr lang="en-US" dirty="0" smtClean="0"/>
              <a:t>Photos by James Flaten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7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_Lak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45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DLTCC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38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asca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5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_W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50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Post-Challenge Team Photos (except for Century College – sorry!)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Post-Challenge Team Photos (except for Century College – sorry!)</dc:title>
  <dc:creator>James A Flaten</dc:creator>
  <cp:lastModifiedBy>James A Flaten</cp:lastModifiedBy>
  <cp:revision>1</cp:revision>
  <dcterms:created xsi:type="dcterms:W3CDTF">2016-04-22T13:48:00Z</dcterms:created>
  <dcterms:modified xsi:type="dcterms:W3CDTF">2016-04-22T13:50:38Z</dcterms:modified>
</cp:coreProperties>
</file>