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88921" autoAdjust="0"/>
  </p:normalViewPr>
  <p:slideViewPr>
    <p:cSldViewPr snapToGrid="0">
      <p:cViewPr varScale="1">
        <p:scale>
          <a:sx n="80" d="100"/>
          <a:sy n="80" d="100"/>
        </p:scale>
        <p:origin x="9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5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8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4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4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9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3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89E3-BD03-4D7B-97A8-C34D09FD2AC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08F7-3770-4567-844F-6AC6B91AD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3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B69A2C0-5ED7-47C1-BBEC-B5369D03C857}"/>
              </a:ext>
            </a:extLst>
          </p:cNvPr>
          <p:cNvSpPr txBox="1"/>
          <p:nvPr/>
        </p:nvSpPr>
        <p:spPr>
          <a:xfrm>
            <a:off x="320488" y="463647"/>
            <a:ext cx="8733865" cy="2354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200" b="1" dirty="0"/>
              <a:t>Oral Presentations Schedule</a:t>
            </a:r>
            <a:endParaRPr lang="en-US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Teams are allowed to listen in on presentations of other teams if they wish, so we want to be open about which teams are talking at which times.</a:t>
            </a:r>
          </a:p>
          <a:p>
            <a:pPr>
              <a:spcAft>
                <a:spcPts val="600"/>
              </a:spcAft>
            </a:pPr>
            <a:endParaRPr lang="en-US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The time allotted for each team to deliver their presentation is </a:t>
            </a:r>
            <a:r>
              <a:rPr lang="en-US" sz="2200" b="1" dirty="0"/>
              <a:t>15 min plus 5 min for questions</a:t>
            </a:r>
            <a:r>
              <a:rPr lang="en-US" sz="22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45B0EC-1086-42F0-8482-4A8D3034FDA4}"/>
              </a:ext>
            </a:extLst>
          </p:cNvPr>
          <p:cNvSpPr txBox="1"/>
          <p:nvPr/>
        </p:nvSpPr>
        <p:spPr>
          <a:xfrm>
            <a:off x="403418" y="3213864"/>
            <a:ext cx="3421556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/>
              <a:t>March 10</a:t>
            </a:r>
          </a:p>
          <a:p>
            <a:endParaRPr lang="en-US" sz="2200" b="1" dirty="0"/>
          </a:p>
          <a:p>
            <a:pPr>
              <a:spcAft>
                <a:spcPts val="600"/>
              </a:spcAft>
            </a:pPr>
            <a:r>
              <a:rPr lang="en-US" sz="2200" dirty="0"/>
              <a:t>-- MSUM: 7:00 pm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-- Hill Murray: 7:20 pm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-- Century College: 7:40 pm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-- UM-Morris: 8:00 pm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-- UM-TC: 8:20 pm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DB020E-E8D1-4B4A-98E5-B50BE0D0D93A}"/>
              </a:ext>
            </a:extLst>
          </p:cNvPr>
          <p:cNvSpPr txBox="1"/>
          <p:nvPr/>
        </p:nvSpPr>
        <p:spPr>
          <a:xfrm>
            <a:off x="3890683" y="3213864"/>
            <a:ext cx="5253318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/>
              <a:t>March 16</a:t>
            </a:r>
          </a:p>
          <a:p>
            <a:endParaRPr lang="en-US" sz="2200" b="1" dirty="0"/>
          </a:p>
          <a:p>
            <a:pPr>
              <a:spcAft>
                <a:spcPts val="600"/>
              </a:spcAft>
            </a:pPr>
            <a:r>
              <a:rPr lang="en-US" sz="2200" dirty="0"/>
              <a:t>-- Winona State University: 7:00 pm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-- Normandale Community College: 7:20 pm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-- UM-Crookston: 7:40 pm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-- Concordia College: 8:00 pm 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-- Hamline University: 8:20 pm</a:t>
            </a:r>
          </a:p>
        </p:txBody>
      </p:sp>
    </p:spTree>
    <p:extLst>
      <p:ext uri="{BB962C8B-B14F-4D97-AF65-F5344CB8AC3E}">
        <p14:creationId xmlns:p14="http://schemas.microsoft.com/office/powerpoint/2010/main" val="3007856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114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Thelma Berquo</dc:creator>
  <cp:lastModifiedBy>Thelma Berquo</cp:lastModifiedBy>
  <cp:revision>2</cp:revision>
  <dcterms:created xsi:type="dcterms:W3CDTF">2021-02-22T21:54:55Z</dcterms:created>
  <dcterms:modified xsi:type="dcterms:W3CDTF">2021-02-22T22:08:47Z</dcterms:modified>
</cp:coreProperties>
</file>