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647-5357-4313-9B52-39B693E475A9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DA02-7416-464F-B504-A495AB635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647-5357-4313-9B52-39B693E475A9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DA02-7416-464F-B504-A495AB635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647-5357-4313-9B52-39B693E475A9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DA02-7416-464F-B504-A495AB635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647-5357-4313-9B52-39B693E475A9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DA02-7416-464F-B504-A495AB635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647-5357-4313-9B52-39B693E475A9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DA02-7416-464F-B504-A495AB635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647-5357-4313-9B52-39B693E475A9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DA02-7416-464F-B504-A495AB635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647-5357-4313-9B52-39B693E475A9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DA02-7416-464F-B504-A495AB635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647-5357-4313-9B52-39B693E475A9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DA02-7416-464F-B504-A495AB635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647-5357-4313-9B52-39B693E475A9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DA02-7416-464F-B504-A495AB635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647-5357-4313-9B52-39B693E475A9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DA02-7416-464F-B504-A495AB635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647-5357-4313-9B52-39B693E475A9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DA02-7416-464F-B504-A495AB635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09647-5357-4313-9B52-39B693E475A9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DA02-7416-464F-B504-A495AB635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MnSGC</a:t>
            </a:r>
            <a:r>
              <a:rPr lang="en-US" dirty="0" smtClean="0"/>
              <a:t> Community College</a:t>
            </a:r>
            <a:br>
              <a:rPr lang="en-US" dirty="0" smtClean="0"/>
            </a:br>
            <a:r>
              <a:rPr lang="en-US" dirty="0" err="1" smtClean="0"/>
              <a:t>Quadcopter</a:t>
            </a:r>
            <a:r>
              <a:rPr lang="en-US" dirty="0" smtClean="0"/>
              <a:t> Competition</a:t>
            </a:r>
            <a:br>
              <a:rPr lang="en-US" dirty="0" smtClean="0"/>
            </a:br>
            <a:r>
              <a:rPr lang="en-US" dirty="0" smtClean="0"/>
              <a:t>April 26,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Photos by Jeff Abel</a:t>
            </a:r>
          </a:p>
          <a:p>
            <a:r>
              <a:rPr lang="en-US" dirty="0" smtClean="0"/>
              <a:t>Century College (Team B) adviser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FDLTCC A Mens tea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Fond du Lac Tribal and Community College, Team A (men’s team), </a:t>
            </a:r>
            <a:r>
              <a:rPr lang="en-US" dirty="0" err="1" smtClean="0"/>
              <a:t>Cloquet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 Century A Grebner tea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Century College, Team A (</a:t>
            </a:r>
            <a:r>
              <a:rPr lang="en-US" dirty="0" err="1" smtClean="0"/>
              <a:t>Grebner’s</a:t>
            </a:r>
            <a:r>
              <a:rPr lang="en-US" dirty="0" smtClean="0"/>
              <a:t> team), White Bear Lake.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 Garrard welcom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Welcome from Prof. Bill Garrard, Dir. of MN Space Grant, U of MN Aerospace Eng. Dept.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 Central Lakes tea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Central Lakes College, Brainerd/Staples.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 Itasca tea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Itasca Community College, Grand Rapids.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 Century B Abel tea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Century College, Team B (Abel’s team), White Bear Lake.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FDLTCC B Womens tea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Fond du Lac Tribal and Community College, Team B (women’s team), </a:t>
            </a:r>
            <a:r>
              <a:rPr lang="en-US" dirty="0" err="1" smtClean="0"/>
              <a:t>Cloquet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 MN West tea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Minnesota West Community and Technical College, Worthington.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 TCF field racing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Enjoying</a:t>
            </a:r>
            <a:r>
              <a:rPr lang="en-US" dirty="0"/>
              <a:t> </a:t>
            </a:r>
            <a:r>
              <a:rPr lang="en-US" dirty="0" smtClean="0"/>
              <a:t>the TCF Bank Stadium field.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 Flaten armory rules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b="5556"/>
          <a:stretch>
            <a:fillRect/>
          </a:stretch>
        </p:blipFill>
        <p:spPr>
          <a:xfrm>
            <a:off x="2286000" y="0"/>
            <a:ext cx="45720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Flying courses in the Armory gymnasium – University of Minnesota – Twin Cities.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Approaching TCF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Approaching TCF Bank Stadium – University of Minnesota – Twin Cities.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 TA Stephanie consul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Team consult with TA Stephanie Wegner, U of MN aerospace student.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Media Roo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Oral presentations in TCF Bank Stadium.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Flaten welcom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Welcome from Prof. James Flaten, Assoc. Dir. of MN Space Grant, U of MN Aerospace Eng. Dept.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Judge John Weyrauch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Judge/Prof. John </a:t>
            </a:r>
            <a:r>
              <a:rPr lang="en-US" dirty="0" err="1" smtClean="0"/>
              <a:t>Weyrauch</a:t>
            </a:r>
            <a:r>
              <a:rPr lang="en-US" dirty="0" smtClean="0"/>
              <a:t>, ATK and other companies (retired), U of MN.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Judge Todd Colte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Judge Todd </a:t>
            </a:r>
            <a:r>
              <a:rPr lang="en-US" dirty="0" err="1" smtClean="0"/>
              <a:t>Colten</a:t>
            </a:r>
            <a:r>
              <a:rPr lang="en-US" dirty="0" smtClean="0"/>
              <a:t>, </a:t>
            </a:r>
            <a:r>
              <a:rPr lang="en-US" dirty="0" err="1" smtClean="0"/>
              <a:t>Sentera</a:t>
            </a:r>
            <a:r>
              <a:rPr lang="en-US" dirty="0" smtClean="0"/>
              <a:t> </a:t>
            </a:r>
            <a:r>
              <a:rPr lang="en-US" dirty="0" smtClean="0"/>
              <a:t>(precision agriculture </a:t>
            </a:r>
            <a:r>
              <a:rPr lang="en-US" dirty="0" err="1" smtClean="0"/>
              <a:t>quadcopters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Judge Vibhor B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Judge </a:t>
            </a:r>
            <a:r>
              <a:rPr lang="en-US" dirty="0" err="1" smtClean="0"/>
              <a:t>Vibhor</a:t>
            </a:r>
            <a:r>
              <a:rPr lang="en-US" dirty="0" smtClean="0"/>
              <a:t> </a:t>
            </a:r>
            <a:r>
              <a:rPr lang="en-US" dirty="0" err="1" smtClean="0"/>
              <a:t>Bageshwar</a:t>
            </a:r>
            <a:r>
              <a:rPr lang="en-US" dirty="0" smtClean="0"/>
              <a:t>, </a:t>
            </a:r>
            <a:r>
              <a:rPr lang="en-US" dirty="0" smtClean="0"/>
              <a:t>Honeywell.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NASA Armstrong Judge Dave V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Judge Dave </a:t>
            </a:r>
            <a:r>
              <a:rPr lang="en-US" dirty="0" err="1" smtClean="0"/>
              <a:t>Voracek</a:t>
            </a:r>
            <a:r>
              <a:rPr lang="en-US" dirty="0" smtClean="0"/>
              <a:t>, Chief </a:t>
            </a:r>
            <a:r>
              <a:rPr lang="en-US" dirty="0" smtClean="0"/>
              <a:t>Technologist at NASA </a:t>
            </a:r>
            <a:r>
              <a:rPr lang="en-US" dirty="0" smtClean="0"/>
              <a:t>Armstrong.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Drawing time slot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Announcements and random draw for presentation order.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243</Words>
  <Application>Microsoft Office PowerPoint</Application>
  <PresentationFormat>On-screen Show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MnSGC Community College Quadcopter Competition April 26, 2015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University of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MnSGC Community College Quadcopter Competition April 26, 2015</dc:title>
  <dc:creator>flate001</dc:creator>
  <cp:lastModifiedBy>flate001</cp:lastModifiedBy>
  <cp:revision>6</cp:revision>
  <dcterms:created xsi:type="dcterms:W3CDTF">2015-04-17T17:01:23Z</dcterms:created>
  <dcterms:modified xsi:type="dcterms:W3CDTF">2015-04-17T18:58:10Z</dcterms:modified>
</cp:coreProperties>
</file>