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>
        <p:scale>
          <a:sx n="60" d="100"/>
          <a:sy n="60" d="100"/>
        </p:scale>
        <p:origin x="186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6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0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7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8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44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5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5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2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5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D9E1C-B2BC-431A-BE3A-C4F4A0894037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83467-0E6D-4496-976B-7DF2501A5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4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late001@um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946" y="461482"/>
            <a:ext cx="9914022" cy="63965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6719" y="92150"/>
            <a:ext cx="110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Location of lost U of MN balloon payload	James Flaten, MN Space Grant, </a:t>
            </a:r>
            <a:r>
              <a:rPr lang="en-US" dirty="0" smtClean="0">
                <a:hlinkClick r:id="rId3"/>
              </a:rPr>
              <a:t>flate001@umn.edu</a:t>
            </a:r>
            <a:r>
              <a:rPr lang="en-US" dirty="0" smtClean="0"/>
              <a:t>, 651-399-2423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 Flaten</dc:creator>
  <cp:lastModifiedBy>James A Flaten</cp:lastModifiedBy>
  <cp:revision>1</cp:revision>
  <dcterms:created xsi:type="dcterms:W3CDTF">2019-07-23T00:20:54Z</dcterms:created>
  <dcterms:modified xsi:type="dcterms:W3CDTF">2019-07-23T00:21:45Z</dcterms:modified>
</cp:coreProperties>
</file>