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4" r:id="rId4"/>
    <p:sldId id="265" r:id="rId5"/>
    <p:sldId id="266" r:id="rId6"/>
    <p:sldId id="263" r:id="rId7"/>
    <p:sldId id="260" r:id="rId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5775" cy="463550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7638" y="0"/>
            <a:ext cx="3025775" cy="463550"/>
          </a:xfrm>
          <a:prstGeom prst="rect">
            <a:avLst/>
          </a:prstGeom>
        </p:spPr>
        <p:txBody>
          <a:bodyPr vert="horz" lIns="92985" tIns="46493" rIns="92985" bIns="46493" rtlCol="0"/>
          <a:lstStyle>
            <a:lvl1pPr algn="r">
              <a:defRPr sz="1200"/>
            </a:lvl1pPr>
          </a:lstStyle>
          <a:p>
            <a:pPr>
              <a:defRPr/>
            </a:pPr>
            <a:fld id="{BFEF48E7-AA86-4422-A2D9-D81F38FFB106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5775" cy="463550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7638" y="8818563"/>
            <a:ext cx="3025775" cy="463550"/>
          </a:xfrm>
          <a:prstGeom prst="rect">
            <a:avLst/>
          </a:prstGeom>
        </p:spPr>
        <p:txBody>
          <a:bodyPr vert="horz" lIns="92985" tIns="46493" rIns="92985" bIns="46493" rtlCol="0" anchor="b"/>
          <a:lstStyle>
            <a:lvl1pPr algn="r">
              <a:defRPr sz="1200"/>
            </a:lvl1pPr>
          </a:lstStyle>
          <a:p>
            <a:pPr>
              <a:defRPr/>
            </a:pPr>
            <a:fld id="{CFFA8DB7-25B0-4145-A4EB-4D4C5E333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97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E7026-49FB-4C70-BF2F-4B1EE2686DE5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C62B1-8482-4000-84E3-C19088EB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6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0C5F-DCA7-4689-9ADC-9420E4AD0181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5F00-C2FD-4D3B-A1C4-E5D8A88D9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1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FF90-A8C4-413C-A7A9-50C60B6D9D38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5558-BF8B-4409-B378-860D4B69C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3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067A5-FCD8-4CDB-935F-B8C23DC894DC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ABD5A-EF0F-494A-A3ED-26C913E6A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1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2831-5711-40B8-A770-188C6365BB00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4D70-7B1D-4D64-BBC9-843CC3171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8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6E4E-E214-4259-9A55-A692A7B03D08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77756-46EA-4844-9F41-CC8366D15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8D2A5-6D45-4B84-AA8E-74CBDCF67F29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4A5BC-285B-406D-9BD6-6083B8132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2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935E2-1F02-4B4D-9E1F-B7598D7B90D1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4B8C-C115-44B2-B306-E322F46B2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4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597BD-DBED-401F-AAAD-08FB1E1CFE19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BCB4-240F-4418-AB53-CC69A552F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3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963E3-D058-40A0-B06F-272CAAD26E8F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FD59E-FA17-4F11-A249-E1C9A9990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1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4F7C2-59E5-4F63-A5B2-F95C9DD35402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83628-5ED8-4EAE-9DA5-BCD9D19A4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6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C1AD98-CD30-4075-9521-9FB0BD6FCA1F}" type="datetimeFigureOut">
              <a:rPr lang="en-US"/>
              <a:pPr>
                <a:defRPr/>
              </a:pPr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FCD8A7-C2A5-41E0-8B52-9D89D4479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atherweightaltimeters.com/uploads/Raven_Users_Manual_13April24b.pdf" TargetMode="External"/><Relationship Id="rId2" Type="http://schemas.openxmlformats.org/officeDocument/2006/relationships/hyperlink" Target="http://www.apogeerockets.com/Electronics_Payloads/Electronics/Jolly_Logic_AltimeterTw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m-spec.com/rocket/index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rustcurve.org/motorsearch.jsp?id=17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Team Name</a:t>
            </a:r>
            <a:br>
              <a:rPr lang="en-US" altLang="en-US" dirty="0" smtClean="0"/>
            </a:br>
            <a:r>
              <a:rPr lang="en-US" altLang="en-US" dirty="0" smtClean="0"/>
              <a:t>Flight Readiness Review</a:t>
            </a:r>
            <a:br>
              <a:rPr lang="en-US" altLang="en-US" dirty="0" smtClean="0"/>
            </a:br>
            <a:r>
              <a:rPr lang="en-US" altLang="en-US" sz="1800" i="1" dirty="0" smtClean="0"/>
              <a:t>&gt; this </a:t>
            </a:r>
            <a:r>
              <a:rPr lang="en-US" altLang="en-US" sz="1800" i="1" dirty="0" smtClean="0"/>
              <a:t>is a bare-bones template – reorder the slides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and/or make it fancier if you wish, but be sure to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address at least the items listed </a:t>
            </a:r>
            <a:r>
              <a:rPr lang="en-US" altLang="en-US" sz="1800" i="1" dirty="0" smtClean="0"/>
              <a:t>here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&gt; you won’t go through this all orally but having this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written down will give us a starting point for our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end-of-project discussion with each team</a:t>
            </a:r>
            <a:r>
              <a:rPr lang="en-US" altLang="en-US" sz="1800" i="1" dirty="0" smtClean="0"/>
              <a:t/>
            </a:r>
            <a:br>
              <a:rPr lang="en-US" altLang="en-US" sz="1800" i="1" dirty="0" smtClean="0"/>
            </a:br>
            <a:r>
              <a:rPr lang="en-US" altLang="en-US" sz="1800" i="1" dirty="0" smtClean="0"/>
              <a:t>&gt; at that discussion have your finished </a:t>
            </a:r>
            <a:r>
              <a:rPr lang="en-US" altLang="en-US" sz="1800" i="1" dirty="0" smtClean="0"/>
              <a:t>rocket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ready to </a:t>
            </a:r>
            <a:r>
              <a:rPr lang="en-US" altLang="en-US" sz="1800" i="1" dirty="0" smtClean="0"/>
              <a:t>show off</a:t>
            </a:r>
            <a:r>
              <a:rPr lang="en-US" altLang="en-US" sz="1800" i="1" dirty="0" smtClean="0"/>
              <a:t>, and be ready to answer questions</a:t>
            </a:r>
            <a:br>
              <a:rPr lang="en-US" altLang="en-US" sz="1800" i="1" dirty="0" smtClean="0"/>
            </a:br>
            <a:r>
              <a:rPr lang="en-US" altLang="en-US" sz="1800" i="1" dirty="0" smtClean="0"/>
              <a:t>about it, about your slides, about safety, etc.</a:t>
            </a:r>
            <a:endParaRPr lang="en-US" altLang="en-US" sz="1800" i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Team Members Full Names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Institution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14999" y="4038600"/>
            <a:ext cx="4314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Replace the instructional text above with</a:t>
            </a:r>
          </a:p>
          <a:p>
            <a:pPr algn="ctr"/>
            <a:r>
              <a:rPr lang="en-US" dirty="0" smtClean="0"/>
              <a:t>a photo of your team with your rocket.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Introduction and Diagram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</a:t>
            </a:r>
            <a:r>
              <a:rPr lang="en-US" sz="2800" dirty="0" smtClean="0"/>
              <a:t>Write a short i</a:t>
            </a:r>
            <a:r>
              <a:rPr lang="en-US" sz="2800" dirty="0" smtClean="0"/>
              <a:t>ntroduce your </a:t>
            </a:r>
            <a:r>
              <a:rPr lang="en-US" sz="2800" dirty="0" smtClean="0"/>
              <a:t>rocket </a:t>
            </a:r>
            <a:r>
              <a:rPr lang="en-US" sz="2800" dirty="0" smtClean="0"/>
              <a:t>to people </a:t>
            </a:r>
            <a:r>
              <a:rPr lang="en-US" sz="2800" dirty="0" smtClean="0"/>
              <a:t>who know something about </a:t>
            </a:r>
            <a:r>
              <a:rPr lang="en-US" sz="2800" dirty="0" smtClean="0"/>
              <a:t>high-power rocketry.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 </a:t>
            </a:r>
            <a:r>
              <a:rPr lang="en-US" sz="2800" dirty="0" smtClean="0"/>
              <a:t>Include </a:t>
            </a:r>
            <a:r>
              <a:rPr lang="en-US" sz="2800" dirty="0" smtClean="0"/>
              <a:t>at least one</a:t>
            </a:r>
            <a:r>
              <a:rPr lang="en-US" sz="2800" dirty="0" smtClean="0"/>
              <a:t> diagram </a:t>
            </a:r>
            <a:r>
              <a:rPr lang="en-US" sz="2800" dirty="0" smtClean="0"/>
              <a:t>from </a:t>
            </a:r>
            <a:r>
              <a:rPr lang="en-US" sz="2800" dirty="0" err="1" smtClean="0"/>
              <a:t>OpenRocket</a:t>
            </a:r>
            <a:r>
              <a:rPr lang="en-US" sz="2800" dirty="0" smtClean="0"/>
              <a:t> on which you have explicitly labeled all the parts.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Parts List &amp; Kit Modifications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6106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Include a parts list </a:t>
            </a:r>
            <a:r>
              <a:rPr lang="en-US" sz="2800" dirty="0"/>
              <a:t>(</a:t>
            </a:r>
            <a:r>
              <a:rPr lang="en-US" sz="2800" dirty="0" smtClean="0"/>
              <a:t>for </a:t>
            </a:r>
            <a:r>
              <a:rPr lang="en-US" sz="2800" dirty="0" smtClean="0"/>
              <a:t>the </a:t>
            </a:r>
            <a:r>
              <a:rPr lang="en-US" sz="2800" dirty="0" smtClean="0"/>
              <a:t>record – we probably won’t talk through this, unless you have </a:t>
            </a:r>
            <a:r>
              <a:rPr lang="en-US" sz="2800" dirty="0" smtClean="0"/>
              <a:t>added </a:t>
            </a:r>
            <a:r>
              <a:rPr lang="en-US" sz="2800" dirty="0" smtClean="0"/>
              <a:t>custom parts)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Construction Timeline &amp; Photos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562600"/>
          </a:xfrm>
        </p:spPr>
        <p:txBody>
          <a:bodyPr rtlCol="0">
            <a:normAutofit fontScale="925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Explain the order in which the construction proceeded and the dates you completed major milestones.  In particular, comment on how the actual build timeline compared to your original </a:t>
            </a:r>
            <a:r>
              <a:rPr lang="en-US" sz="3000" dirty="0" smtClean="0"/>
              <a:t>schedule</a:t>
            </a:r>
            <a:r>
              <a:rPr lang="en-US" sz="3000" dirty="0" smtClean="0"/>
              <a:t>.  </a:t>
            </a:r>
            <a:r>
              <a:rPr lang="en-US" sz="3000" dirty="0" smtClean="0"/>
              <a:t>Discuss what remains to be </a:t>
            </a:r>
            <a:r>
              <a:rPr lang="en-US" sz="3000" dirty="0" smtClean="0"/>
              <a:t>done before flight, </a:t>
            </a:r>
            <a:r>
              <a:rPr lang="en-US" sz="3000" dirty="0" smtClean="0"/>
              <a:t>if anything.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</a:t>
            </a:r>
            <a:r>
              <a:rPr lang="en-US" sz="3000" dirty="0" smtClean="0"/>
              <a:t>Show construction photos, especially of things (like the motor mount assembly) which are no longer visible.  (Don’t forget to take those photos as you go along!)  </a:t>
            </a:r>
            <a:r>
              <a:rPr lang="en-US" sz="3000" dirty="0" smtClean="0"/>
              <a:t>If you had to deviate from the construction plan or came up with a unique way to build something</a:t>
            </a:r>
            <a:r>
              <a:rPr lang="en-US" sz="3000" dirty="0" smtClean="0"/>
              <a:t>, mention it.</a:t>
            </a:r>
            <a:endParaRPr lang="en-US" sz="30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Talk about your </a:t>
            </a:r>
            <a:r>
              <a:rPr lang="en-US" sz="3000" dirty="0" smtClean="0"/>
              <a:t>planned paint </a:t>
            </a:r>
            <a:r>
              <a:rPr lang="en-US" sz="3000" dirty="0" smtClean="0"/>
              <a:t>job </a:t>
            </a:r>
            <a:r>
              <a:rPr lang="en-US" sz="3000" dirty="0" smtClean="0"/>
              <a:t>(assuming your rocket is </a:t>
            </a:r>
            <a:r>
              <a:rPr lang="en-US" sz="3000" dirty="0" smtClean="0"/>
              <a:t>not yet </a:t>
            </a:r>
            <a:r>
              <a:rPr lang="en-US" sz="3000" dirty="0" smtClean="0"/>
              <a:t>painted and that you plan to paint it).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Instrumentation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Talk about the instrumentation you will have on-board during the flight, why </a:t>
            </a:r>
            <a:r>
              <a:rPr lang="en-US" sz="2800" dirty="0" smtClean="0"/>
              <a:t>you</a:t>
            </a:r>
            <a:r>
              <a:rPr lang="en-US" sz="2800" dirty="0" smtClean="0"/>
              <a:t> </a:t>
            </a:r>
            <a:r>
              <a:rPr lang="en-US" sz="2800" dirty="0" smtClean="0"/>
              <a:t>are flying it, and where the items will be mounted in the rocket.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Altimeter Two</a:t>
            </a:r>
            <a:r>
              <a:rPr lang="en-US" sz="1800" dirty="0" smtClean="0"/>
              <a:t> (see documentation posted at this website)</a:t>
            </a:r>
          </a:p>
          <a:p>
            <a:pPr lvl="3"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hlinkClick r:id="rId2"/>
              </a:rPr>
              <a:t>http://www.apogeerockets.com/Electronics_Payloads/Electronics/Jolly_Logic_AltimeterTwo</a:t>
            </a:r>
            <a:endParaRPr lang="en-US" dirty="0" smtClean="0"/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 smtClean="0"/>
              <a:t>Raven3 altimeter</a:t>
            </a:r>
            <a:r>
              <a:rPr lang="en-US" sz="1800" dirty="0" smtClean="0"/>
              <a:t> </a:t>
            </a:r>
            <a:r>
              <a:rPr lang="en-US" sz="1800" dirty="0"/>
              <a:t>(see documentation posted at this website</a:t>
            </a:r>
            <a:r>
              <a:rPr lang="en-US" sz="1800" dirty="0" smtClean="0"/>
              <a:t>)</a:t>
            </a:r>
            <a:endParaRPr lang="en-US" sz="1800" dirty="0"/>
          </a:p>
          <a:p>
            <a:pPr lvl="3" algn="l"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hlinkClick r:id="rId3"/>
              </a:rPr>
              <a:t>http://www.featherweightaltimeters.com/uploads/Raven_Users_Manual_13April24b.pdf</a:t>
            </a:r>
            <a:endParaRPr lang="en-US" dirty="0" smtClean="0"/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Radio beeper</a:t>
            </a:r>
            <a:r>
              <a:rPr lang="en-US" sz="1800" dirty="0" smtClean="0"/>
              <a:t> (here is where those came from)</a:t>
            </a:r>
          </a:p>
          <a:p>
            <a:pPr marL="1381125" lvl="1"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://www.com-spec.com/rocket/index.html </a:t>
            </a:r>
            <a:endParaRPr lang="en-US" sz="2000" dirty="0"/>
          </a:p>
          <a:p>
            <a:pPr marL="466725" lvl="1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udio </a:t>
            </a:r>
            <a:r>
              <a:rPr lang="en-US" dirty="0"/>
              <a:t>siren</a:t>
            </a:r>
          </a:p>
          <a:p>
            <a:pPr marL="1381125" lvl="1" algn="l"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  <a:p>
            <a:pPr marL="1381125" lvl="1" algn="l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marL="1381125" lvl="1" algn="l" eaLnBrk="1" fontAlgn="auto" hangingPunct="1">
              <a:spcAft>
                <a:spcPts val="0"/>
              </a:spcAft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Flight Trajectory Predictions</a:t>
            </a:r>
            <a:r>
              <a:rPr lang="en-US" sz="2000" dirty="0" smtClean="0"/>
              <a:t> (might be multiple slides)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562600"/>
          </a:xfrm>
        </p:spPr>
        <p:txBody>
          <a:bodyPr rtlCol="0">
            <a:normAutofit fontScale="9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Use </a:t>
            </a:r>
            <a:r>
              <a:rPr lang="en-US" sz="2800" dirty="0" err="1" smtClean="0"/>
              <a:t>OpenRocket</a:t>
            </a:r>
            <a:r>
              <a:rPr lang="en-US" sz="2800" dirty="0" smtClean="0"/>
              <a:t> to simulate what will happen if the rocket flies under various wind conditions with </a:t>
            </a:r>
            <a:r>
              <a:rPr lang="en-US" sz="2800" dirty="0" smtClean="0"/>
              <a:t>a “</a:t>
            </a:r>
            <a:r>
              <a:rPr lang="en-US" sz="2800" dirty="0" err="1" smtClean="0"/>
              <a:t>Cesaroni</a:t>
            </a:r>
            <a:r>
              <a:rPr lang="en-US" sz="2800" dirty="0" smtClean="0"/>
              <a:t> </a:t>
            </a:r>
            <a:r>
              <a:rPr lang="en-US" sz="2800" dirty="0" smtClean="0">
                <a:cs typeface="Times New Roman" panose="02020603050405020304" pitchFamily="18" charset="0"/>
              </a:rPr>
              <a:t>I-170 Classic”</a:t>
            </a:r>
            <a:r>
              <a:rPr lang="en-US" sz="2800" dirty="0" smtClean="0"/>
              <a:t> </a:t>
            </a:r>
            <a:r>
              <a:rPr lang="en-US" sz="2800" dirty="0" smtClean="0"/>
              <a:t>motor.  </a:t>
            </a:r>
            <a:r>
              <a:rPr lang="en-US" sz="2800" dirty="0" smtClean="0"/>
              <a:t>(for motor performance details, see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www.thrustcurve.org/motorsearch.jsp?id=178</a:t>
            </a:r>
            <a:r>
              <a:rPr lang="en-US" sz="2800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Identify </a:t>
            </a:r>
            <a:r>
              <a:rPr lang="en-US" sz="2800" dirty="0" smtClean="0"/>
              <a:t>key parameters of the flight like apogee height, downrange landing distance, etc, for 2-3 mph winds (light) and 10-12 mph wind (modest) at least.  Include at least one screenshot of a graph from </a:t>
            </a:r>
            <a:r>
              <a:rPr lang="en-US" sz="2800" dirty="0" err="1" smtClean="0"/>
              <a:t>OpenRocket</a:t>
            </a:r>
            <a:r>
              <a:rPr lang="en-US" sz="2800" dirty="0" smtClean="0"/>
              <a:t>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The manufacturer delay time for this motor is 14 seconds, measured after motor burnout.  Talk about whether or not you want to </a:t>
            </a:r>
            <a:r>
              <a:rPr lang="en-US" sz="2800" dirty="0" smtClean="0"/>
              <a:t>stick to </a:t>
            </a:r>
            <a:r>
              <a:rPr lang="en-US" sz="2800" dirty="0" smtClean="0"/>
              <a:t>that value or grind down  the delay </a:t>
            </a:r>
            <a:r>
              <a:rPr lang="en-US" sz="2800" dirty="0" smtClean="0"/>
              <a:t>grain to </a:t>
            </a:r>
            <a:r>
              <a:rPr lang="en-US" sz="2800" dirty="0" smtClean="0"/>
              <a:t>make </a:t>
            </a:r>
            <a:r>
              <a:rPr lang="en-US" sz="2800" dirty="0" smtClean="0"/>
              <a:t>this </a:t>
            </a:r>
            <a:r>
              <a:rPr lang="en-US" sz="2800" dirty="0" smtClean="0"/>
              <a:t>delay time shorter.  If so, how much </a:t>
            </a:r>
            <a:r>
              <a:rPr lang="en-US" sz="2800" dirty="0" smtClean="0"/>
              <a:t>shorter </a:t>
            </a:r>
            <a:r>
              <a:rPr lang="en-US" sz="2800" dirty="0" smtClean="0"/>
              <a:t>and why?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13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 Beware: Delay time is defined to be “how long </a:t>
            </a:r>
            <a:r>
              <a:rPr lang="en-US" sz="2200" u="sng" dirty="0" smtClean="0"/>
              <a:t>after motor burnout</a:t>
            </a:r>
            <a:r>
              <a:rPr lang="en-US" sz="2200" dirty="0" smtClean="0"/>
              <a:t>” NOT “how long </a:t>
            </a:r>
            <a:r>
              <a:rPr lang="en-US" sz="2200" u="sng" dirty="0" smtClean="0"/>
              <a:t>after </a:t>
            </a:r>
            <a:r>
              <a:rPr lang="en-US" sz="2200" u="sng" dirty="0" smtClean="0"/>
              <a:t>launch</a:t>
            </a:r>
            <a:r>
              <a:rPr lang="en-US" sz="2200" dirty="0" smtClean="0"/>
              <a:t>” </a:t>
            </a:r>
            <a:r>
              <a:rPr lang="en-US" sz="2200" dirty="0" smtClean="0"/>
              <a:t>so be </a:t>
            </a:r>
            <a:r>
              <a:rPr lang="en-US" sz="2200" dirty="0" smtClean="0"/>
              <a:t>very careful </a:t>
            </a:r>
            <a:r>
              <a:rPr lang="en-US" sz="2200" dirty="0" smtClean="0"/>
              <a:t>in drawing conclusions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8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Team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4191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  Draw an organizational chart (“Org chart” – look up what one looks like; this is a </a:t>
            </a:r>
            <a:r>
              <a:rPr lang="en-US" sz="2800" u="sng" dirty="0" smtClean="0"/>
              <a:t>graphic</a:t>
            </a:r>
            <a:r>
              <a:rPr lang="en-US" sz="2800" dirty="0" smtClean="0"/>
              <a:t>, </a:t>
            </a:r>
            <a:r>
              <a:rPr lang="en-US" sz="2800" dirty="0" smtClean="0"/>
              <a:t>not </a:t>
            </a:r>
            <a:r>
              <a:rPr lang="en-US" sz="2800" dirty="0" smtClean="0"/>
              <a:t>just a text list).  </a:t>
            </a:r>
            <a:r>
              <a:rPr lang="en-US" sz="2800" dirty="0" smtClean="0"/>
              <a:t>Who is the “team lead” (AKA the “team contact”)?  Who is responsible for what?  Share the duties – you don’t need all team members to do everything.  </a:t>
            </a:r>
            <a:r>
              <a:rPr lang="en-US" sz="2800" dirty="0" smtClean="0"/>
              <a:t>Include duties all</a:t>
            </a:r>
            <a:r>
              <a:rPr lang="en-US" sz="2800" dirty="0" smtClean="0"/>
              <a:t> </a:t>
            </a:r>
            <a:r>
              <a:rPr lang="en-US" sz="2800" dirty="0" smtClean="0"/>
              <a:t>the way through the rocket </a:t>
            </a:r>
            <a:r>
              <a:rPr lang="en-US" sz="2800" dirty="0" smtClean="0"/>
              <a:t>build and the flight (and even post-flight data analysis, if planned).  For </a:t>
            </a:r>
            <a:r>
              <a:rPr lang="en-US" sz="2800" dirty="0" smtClean="0"/>
              <a:t>example, </a:t>
            </a:r>
            <a:r>
              <a:rPr lang="en-US" sz="2800" dirty="0" smtClean="0"/>
              <a:t>who are the </a:t>
            </a:r>
            <a:r>
              <a:rPr lang="en-US" sz="2800" dirty="0" err="1" smtClean="0"/>
              <a:t>OpenRocket</a:t>
            </a:r>
            <a:r>
              <a:rPr lang="en-US" sz="2800" dirty="0" smtClean="0"/>
              <a:t> (computer simulation) </a:t>
            </a:r>
            <a:r>
              <a:rPr lang="en-US" sz="2800" dirty="0" smtClean="0"/>
              <a:t>experts</a:t>
            </a:r>
            <a:r>
              <a:rPr lang="en-US" sz="2800" dirty="0" smtClean="0"/>
              <a:t>?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564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Team Name Flight Readiness Review &gt; this is a bare-bones template – reorder the slides and/or make it fancier if you wish, but be sure to address at least the items listed here &gt; you won’t go through this all orally but having this written down will give us a starting point for our end-of-project discussion with each team &gt; at that discussion have your finished rocket ready to show off, and be ready to answer questions about it, about your slides, about safety, etc.</vt:lpstr>
      <vt:lpstr>Introduction and Diagram</vt:lpstr>
      <vt:lpstr>Parts List &amp; Kit Modifications</vt:lpstr>
      <vt:lpstr>Construction Timeline &amp; Photos</vt:lpstr>
      <vt:lpstr>Instrumentation</vt:lpstr>
      <vt:lpstr>Flight Trajectory Predictions (might be multiple slides)</vt:lpstr>
      <vt:lpstr>Team Management</vt:lpstr>
    </vt:vector>
  </TitlesOfParts>
  <Company>University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 Conceptual Design Review (this is a bare-bones template – make it fancier if you wish)</dc:title>
  <dc:creator>flaten</dc:creator>
  <cp:lastModifiedBy>James A Flaten</cp:lastModifiedBy>
  <cp:revision>43</cp:revision>
  <dcterms:created xsi:type="dcterms:W3CDTF">2008-09-25T17:44:39Z</dcterms:created>
  <dcterms:modified xsi:type="dcterms:W3CDTF">2017-09-26T16:36:18Z</dcterms:modified>
</cp:coreProperties>
</file>