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6434-A54F-461C-81EB-330303616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E4003-19BE-45CD-858C-DDE1E44143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67696-C15D-45AF-A3AA-01E0FA61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D97F1-BFC5-48F5-9BA1-0A9B41F7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14B02-2C14-4F56-BFAD-C04C4AAB4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8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7CF1-7814-4F20-80F8-2B9320FF4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2CD53-FF34-4B70-863C-CF1B3AFA6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CBB2-5BF3-4B78-B968-A449E18B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E4D81-A9C1-495D-B249-056D7DD28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422AE-EB25-4E23-9FA6-43C14E18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3BFCDB-2645-4F6E-8008-9C9A603660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082B8-2EF2-4D08-84DE-AD85D7CDA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FE4B3-1E9C-4F73-9E4F-C5F6BE2B8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842DB-7D71-4C30-BCD7-F0EFB6EB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9428D-28F3-4D6E-A045-457CE5F53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27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47470-3BE0-47AD-A9F3-853E2379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9276-3AB8-4AAA-9EF1-D139CBA0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49324-0080-43A3-89CD-ECAB6F70C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EA41F-14B1-4803-A4D6-03BE4185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95C8-B2EA-4D5B-B894-0BBA065BA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9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5BDAB-FBD6-4E4B-B126-D29EFC83B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827BE6-2A34-4B05-AC4B-7CBFA8256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BC506-A777-44E7-ADC3-390E6772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E2EB1-11E9-47C9-BC6D-ABDF11FF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9CFCA-A6E0-423E-910B-7C3989C5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9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BCC6-FAB4-42C7-9819-42EEE5E11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DD82-CD56-4AE5-B173-4C4E71BE0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D30B4-6F07-4172-9513-F44072F1A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5B99AA-8815-4D35-97CC-1A07DA425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64863-424A-4863-843C-36F2B35DD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7DB43-443A-4434-ABFE-2DE1DC2D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7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9997-C81F-40ED-BCD0-F6ECAFDC5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DBA97-4B38-4107-A534-5604EE849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9C569-DAE7-4ECC-AAFA-3B5DF84B3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E1C4F1-A353-4C66-907E-A872E45613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1BFC6-C67C-4110-B934-2674729AD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B91A6C-1FAF-435A-BEE4-9C6714AA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7AFE5B-C9E4-4984-A47D-82C5FAF04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707F9-7E76-4A8D-A63B-B304CF3C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8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A608-6A97-447B-97B5-FC1753027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90565-7C70-4C63-B3C7-18CBA54CA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D1746-F3F3-442E-B53C-C5C0F3157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913BE-6324-4FC7-9E8A-E20DF680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7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CB1E1-FF0B-4D62-8BDA-39303ED03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67905B-7107-4692-B05C-EC8F820F4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B5638-F188-43EF-A872-01041CB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69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364A-2AAF-4B53-A6EC-5BEDE69F2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5ED0E-4C49-4F1B-B778-3C1603ADA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84697-14EF-42BA-BE4F-63EE62022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C9BCD-0BBD-41A5-A933-7034172F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3BFE2-420E-44F1-8595-D1F4CC829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431BB-283A-42DD-9046-12DBF68D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41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05B67-6595-4B3E-93C4-3188B25DC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61C5A-72F3-4F8B-B2B9-A839E5E63F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6B0339-1832-4F08-BFC7-DB06341F7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D12E3-EDD6-4767-A94C-7492350B4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EABD0-27B4-4930-A187-F3867806E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7721D6-D88A-400D-95EE-2AFD4C4A4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C020B4-3CF6-4E40-BC0A-AE9CC957A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979C1-062B-433A-B5C2-FE2DAAB3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D7A9-1753-4A47-86E6-DB716BA1A0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B2A4D-C8B7-4378-8B61-B45B20B4F98D}" type="datetimeFigureOut">
              <a:rPr lang="en-US" smtClean="0"/>
              <a:t>11/10/2018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08D4D-743E-4222-A620-A8A7311BE5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DC16-D885-46AA-9B17-9E7EB3FB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7CC0B-2570-4367-AE9E-B30B6406A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FF9C09-03F1-49DA-A3F7-0C60C7CD5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750"/>
            <a:ext cx="12192000" cy="65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956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Flaten</dc:creator>
  <cp:lastModifiedBy>James Flaten</cp:lastModifiedBy>
  <cp:revision>1</cp:revision>
  <dcterms:created xsi:type="dcterms:W3CDTF">2018-11-11T04:26:17Z</dcterms:created>
  <dcterms:modified xsi:type="dcterms:W3CDTF">2018-11-11T04:27:04Z</dcterms:modified>
</cp:coreProperties>
</file>