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68" r:id="rId6"/>
    <p:sldId id="270" r:id="rId7"/>
    <p:sldId id="273" r:id="rId8"/>
    <p:sldId id="274" r:id="rId9"/>
    <p:sldId id="275" r:id="rId1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5149-5DA3-49D0-AACE-CD031372F93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A4E8-5669-4C1C-B93C-BE2BBCB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nelson@stratoballooning.org" TargetMode="External"/><Relationship Id="rId2" Type="http://schemas.openxmlformats.org/officeDocument/2006/relationships/hyperlink" Target="https://www.stratoballooning.org/ahac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sted.com/science/586803-features-not-standard-weather-balloon-launch-and-recover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KdPGPeIa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8el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NToL5NQms_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hyperlink" Target="https://ndspacegrant.wixsite.com/ballooning/2018-handbo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hyperlink" Target="mailto:mnelson@stratoballooning.org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www.stratoballooning.org/aha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093D30-C1CA-4FA3-B874-75E54E419537}"/>
              </a:ext>
            </a:extLst>
          </p:cNvPr>
          <p:cNvSpPr/>
          <p:nvPr/>
        </p:nvSpPr>
        <p:spPr>
          <a:xfrm>
            <a:off x="-12092" y="294522"/>
            <a:ext cx="10082632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Stratospheric Ballooning Association (SBA) Presents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Academic High-Altitude Ballooning Conference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AHAC 2020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June 24-26, 2020 at Iowa State University, Ames, IA</a:t>
            </a:r>
          </a:p>
          <a:p>
            <a:pPr algn="ctr"/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Pre-conference workshop on June 22-23: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“Apollo Re-entry Challenge”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(appropriate for people of all backgrounds)</a:t>
            </a:r>
          </a:p>
          <a:p>
            <a:pPr algn="ctr"/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“Ballooning Expo” plus conference kick-off on June 24</a:t>
            </a:r>
          </a:p>
          <a:p>
            <a:pPr algn="ctr"/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Conference main theme: </a:t>
            </a:r>
            <a:r>
              <a:rPr lang="en-US" sz="2800" b="1" i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Ballooning in Education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(all types;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uncrewed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Likely topics include: lighter-than-air RC vehicles, applications of tethered ballooning, long-duration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(around the world) pico-ballooning, solar-heated ballooning, curricular and extra-curricular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strato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spheric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ballooning for higher education and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pre-college, ballooning competitions, ballooning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teacher training and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academic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 (including HASP),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eclipse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ballooning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plans for the total eclipse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4/8/24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Conference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website: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https://www.stratoballooning.org/ahac/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 Matthew Nelson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mnelson@stratoballooning.org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Tentative cost: $50 workshop, $150 student, $240 faculty, discount for SBA members</a:t>
            </a:r>
          </a:p>
        </p:txBody>
      </p:sp>
    </p:spTree>
    <p:extLst>
      <p:ext uri="{BB962C8B-B14F-4D97-AF65-F5344CB8AC3E}">
        <p14:creationId xmlns:p14="http://schemas.microsoft.com/office/powerpoint/2010/main" val="26319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F0C4D-95B7-4ADE-8012-EDD463998126}"/>
              </a:ext>
            </a:extLst>
          </p:cNvPr>
          <p:cNvSpPr/>
          <p:nvPr/>
        </p:nvSpPr>
        <p:spPr>
          <a:xfrm>
            <a:off x="304800" y="5241068"/>
            <a:ext cx="424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https://www.tested.com/science/586803-features-not-standard-weather-balloon-launch-and-recovery/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725121-5EE8-45EA-BAEC-F86DF0B428AF}"/>
              </a:ext>
            </a:extLst>
          </p:cNvPr>
          <p:cNvSpPr txBox="1"/>
          <p:nvPr/>
        </p:nvSpPr>
        <p:spPr>
          <a:xfrm>
            <a:off x="304800" y="4406412"/>
            <a:ext cx="424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Apollo Re-entry</a:t>
            </a:r>
          </a:p>
          <a:p>
            <a:pPr algn="ctr"/>
            <a:r>
              <a:rPr lang="en-US" sz="2800" dirty="0"/>
              <a:t>Challenge Workshop</a:t>
            </a:r>
          </a:p>
        </p:txBody>
      </p:sp>
    </p:spTree>
    <p:extLst>
      <p:ext uri="{BB962C8B-B14F-4D97-AF65-F5344CB8AC3E}">
        <p14:creationId xmlns:p14="http://schemas.microsoft.com/office/powerpoint/2010/main" val="8626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CB62A4-D6D3-48DA-9F38-BAB2230EECE2}"/>
              </a:ext>
            </a:extLst>
          </p:cNvPr>
          <p:cNvSpPr/>
          <p:nvPr/>
        </p:nvSpPr>
        <p:spPr>
          <a:xfrm>
            <a:off x="552450" y="5039614"/>
            <a:ext cx="5689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Iowa State: </a:t>
            </a:r>
            <a:r>
              <a:rPr lang="en-US" sz="1400" dirty="0">
                <a:hlinkClick r:id="rId3"/>
              </a:rPr>
              <a:t>https://www.youtube.com/watch?v=IlKdPGPeIaI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25121-5EE8-45EA-BAEC-F86DF0B428AF}"/>
              </a:ext>
            </a:extLst>
          </p:cNvPr>
          <p:cNvSpPr txBox="1"/>
          <p:nvPr/>
        </p:nvSpPr>
        <p:spPr>
          <a:xfrm>
            <a:off x="552450" y="4668794"/>
            <a:ext cx="568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Lighter-Than-Air RC Vehicles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ABEA893-BAC3-431D-985B-741519C2BE39}"/>
              </a:ext>
            </a:extLst>
          </p:cNvPr>
          <p:cNvSpPr/>
          <p:nvPr/>
        </p:nvSpPr>
        <p:spPr>
          <a:xfrm>
            <a:off x="802822" y="6423658"/>
            <a:ext cx="4226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Image from U of MN MURI Ballooning Team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25121-5EE8-45EA-BAEC-F86DF0B428AF}"/>
              </a:ext>
            </a:extLst>
          </p:cNvPr>
          <p:cNvSpPr txBox="1"/>
          <p:nvPr/>
        </p:nvSpPr>
        <p:spPr>
          <a:xfrm>
            <a:off x="802822" y="6022892"/>
            <a:ext cx="425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Tethered Ballooning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9A0544-43B3-47AC-9112-4C03D93137E3}"/>
              </a:ext>
            </a:extLst>
          </p:cNvPr>
          <p:cNvSpPr/>
          <p:nvPr/>
        </p:nvSpPr>
        <p:spPr>
          <a:xfrm>
            <a:off x="1049897" y="6399911"/>
            <a:ext cx="7396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Bill Brown: </a:t>
            </a:r>
            <a:r>
              <a:rPr lang="en-US" sz="1400" dirty="0">
                <a:hlinkClick r:id="rId3"/>
              </a:rPr>
              <a:t>http://www.wb8elk.com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25121-5EE8-45EA-BAEC-F86DF0B428AF}"/>
              </a:ext>
            </a:extLst>
          </p:cNvPr>
          <p:cNvSpPr txBox="1"/>
          <p:nvPr/>
        </p:nvSpPr>
        <p:spPr>
          <a:xfrm>
            <a:off x="1049898" y="6019099"/>
            <a:ext cx="739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Around-the-World Pico-Ballooning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49881-9C5D-4FAC-AA04-FFA2D18BE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7" y="1076334"/>
            <a:ext cx="7396290" cy="49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49881-9C5D-4FAC-AA04-FFA2D18B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7" y="1076334"/>
            <a:ext cx="7396290" cy="4929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8C53F-8EB1-450D-9EEC-E8090EE7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2" t="6502" r="14394" b="9596"/>
          <a:stretch/>
        </p:blipFill>
        <p:spPr>
          <a:xfrm>
            <a:off x="1297548" y="1332545"/>
            <a:ext cx="7793647" cy="51642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2D7533-D02E-49FC-9CDA-3F665C8A9A71}"/>
              </a:ext>
            </a:extLst>
          </p:cNvPr>
          <p:cNvSpPr txBox="1"/>
          <p:nvPr/>
        </p:nvSpPr>
        <p:spPr>
          <a:xfrm>
            <a:off x="1297548" y="6507306"/>
            <a:ext cx="779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Solar-Heated Ballooning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CC488C-4A78-40BB-8DF2-9D1871A5F3D2}"/>
              </a:ext>
            </a:extLst>
          </p:cNvPr>
          <p:cNvSpPr/>
          <p:nvPr/>
        </p:nvSpPr>
        <p:spPr>
          <a:xfrm>
            <a:off x="1297549" y="6888607"/>
            <a:ext cx="7793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Image from </a:t>
            </a:r>
            <a:r>
              <a:rPr lang="en-US" sz="1400" dirty="0">
                <a:hlinkClick r:id="rId7"/>
              </a:rPr>
              <a:t>https://www.youtube.com/watch?v=NToL5NQms_Y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46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49881-9C5D-4FAC-AA04-FFA2D18B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7" y="1076334"/>
            <a:ext cx="7396290" cy="4929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8C53F-8EB1-450D-9EEC-E8090EE7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2" t="6502" r="14394" b="9596"/>
          <a:stretch/>
        </p:blipFill>
        <p:spPr>
          <a:xfrm>
            <a:off x="1297548" y="1332545"/>
            <a:ext cx="7793647" cy="51642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2D7533-D02E-49FC-9CDA-3F665C8A9A71}"/>
              </a:ext>
            </a:extLst>
          </p:cNvPr>
          <p:cNvSpPr txBox="1"/>
          <p:nvPr/>
        </p:nvSpPr>
        <p:spPr>
          <a:xfrm>
            <a:off x="1617178" y="6667326"/>
            <a:ext cx="754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Pre-College Stratospheric </a:t>
            </a:r>
            <a:r>
              <a:rPr lang="en-US" sz="2800" dirty="0"/>
              <a:t>Ballooning </a:t>
            </a:r>
            <a:r>
              <a:rPr lang="en-US" sz="2800" dirty="0" smtClean="0"/>
              <a:t>Competition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CC488C-4A78-40BB-8DF2-9D1871A5F3D2}"/>
              </a:ext>
            </a:extLst>
          </p:cNvPr>
          <p:cNvSpPr/>
          <p:nvPr/>
        </p:nvSpPr>
        <p:spPr>
          <a:xfrm>
            <a:off x="1617177" y="7048627"/>
            <a:ext cx="7548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North Dakota Space Grant: </a:t>
            </a: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ndspacegrant.wixsite.com/ballooning/2018-handbook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178" y="1646318"/>
            <a:ext cx="7548165" cy="50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49881-9C5D-4FAC-AA04-FFA2D18B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7" y="1076334"/>
            <a:ext cx="7396290" cy="4929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8C53F-8EB1-450D-9EEC-E8090EE7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2" t="6502" r="14394" b="9596"/>
          <a:stretch/>
        </p:blipFill>
        <p:spPr>
          <a:xfrm>
            <a:off x="1297548" y="1332545"/>
            <a:ext cx="7793647" cy="516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18" y="1623458"/>
            <a:ext cx="7548165" cy="5021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B9598-246B-469B-930E-4E13D1ABCA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75" t="11286" r="10942" b="4506"/>
          <a:stretch/>
        </p:blipFill>
        <p:spPr>
          <a:xfrm>
            <a:off x="1849463" y="1885950"/>
            <a:ext cx="7793647" cy="4994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E8AE8B-7B11-45FF-9922-025F577E910A}"/>
              </a:ext>
            </a:extLst>
          </p:cNvPr>
          <p:cNvSpPr/>
          <p:nvPr/>
        </p:nvSpPr>
        <p:spPr>
          <a:xfrm>
            <a:off x="1860893" y="7276212"/>
            <a:ext cx="7793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Image from MN Space Grant U of MN Eclipse Ballooning 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D7533-D02E-49FC-9CDA-3F665C8A9A71}"/>
              </a:ext>
            </a:extLst>
          </p:cNvPr>
          <p:cNvSpPr txBox="1"/>
          <p:nvPr/>
        </p:nvSpPr>
        <p:spPr>
          <a:xfrm>
            <a:off x="1860893" y="6888306"/>
            <a:ext cx="778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Discuss Plans for 4/8/2024 </a:t>
            </a:r>
            <a:r>
              <a:rPr lang="en-US" sz="2800" dirty="0"/>
              <a:t>Eclipse Ballooning</a:t>
            </a:r>
          </a:p>
        </p:txBody>
      </p:sp>
    </p:spTree>
    <p:extLst>
      <p:ext uri="{BB962C8B-B14F-4D97-AF65-F5344CB8AC3E}">
        <p14:creationId xmlns:p14="http://schemas.microsoft.com/office/powerpoint/2010/main" val="25721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A49E4-3A59-4EA7-B733-203526802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6" t="25758" r="31060" b="18350"/>
          <a:stretch/>
        </p:blipFill>
        <p:spPr>
          <a:xfrm>
            <a:off x="304800" y="343788"/>
            <a:ext cx="4248150" cy="402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F4632-C5CC-4EBB-A3BF-02A1B5051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1" t="6903" r="7386" b="10426"/>
          <a:stretch/>
        </p:blipFill>
        <p:spPr>
          <a:xfrm>
            <a:off x="552450" y="591438"/>
            <a:ext cx="5689146" cy="402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F33C3-A526-40E3-943C-7B8F1107F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/>
          <a:stretch/>
        </p:blipFill>
        <p:spPr>
          <a:xfrm rot="5400000">
            <a:off x="345978" y="1291470"/>
            <a:ext cx="5171364" cy="425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49881-9C5D-4FAC-AA04-FFA2D18B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7" y="1076334"/>
            <a:ext cx="7396290" cy="49296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8C53F-8EB1-450D-9EEC-E8090EE7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2" t="6502" r="14394" b="9596"/>
          <a:stretch/>
        </p:blipFill>
        <p:spPr>
          <a:xfrm>
            <a:off x="1297548" y="1332545"/>
            <a:ext cx="7793647" cy="516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18" y="1623458"/>
            <a:ext cx="7548165" cy="5021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B9598-246B-469B-930E-4E13D1ABCA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75" t="11286" r="10942" b="4506"/>
          <a:stretch/>
        </p:blipFill>
        <p:spPr>
          <a:xfrm>
            <a:off x="1849463" y="1885950"/>
            <a:ext cx="7793647" cy="4994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7745B5-5CC2-4DFA-AB73-A6EFBEA60F59}"/>
              </a:ext>
            </a:extLst>
          </p:cNvPr>
          <p:cNvSpPr/>
          <p:nvPr/>
        </p:nvSpPr>
        <p:spPr>
          <a:xfrm>
            <a:off x="1848551" y="1892140"/>
            <a:ext cx="778312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AHAC 2020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Workshop: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June 22-23 Expo &amp; Conf: June 24-26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Iowa State, Ames, IA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hope you join us!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8552" y="6889659"/>
            <a:ext cx="778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Conference website: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https://www.stratoballooning.org/ahac/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Matthew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Nelson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mnelson@stratoballooning.org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266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Flaten</dc:creator>
  <cp:lastModifiedBy>James A Flaten</cp:lastModifiedBy>
  <cp:revision>32</cp:revision>
  <dcterms:created xsi:type="dcterms:W3CDTF">2019-09-07T14:14:34Z</dcterms:created>
  <dcterms:modified xsi:type="dcterms:W3CDTF">2019-09-13T13:16:11Z</dcterms:modified>
</cp:coreProperties>
</file>