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3" d="100"/>
          <a:sy n="83" d="100"/>
        </p:scale>
        <p:origin x="54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3D4D-294D-4506-BCB5-E5B832D2FCD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6B97-5B7B-4F73-A3F6-17600177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1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3D4D-294D-4506-BCB5-E5B832D2FCD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6B97-5B7B-4F73-A3F6-17600177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0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3D4D-294D-4506-BCB5-E5B832D2FCD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6B97-5B7B-4F73-A3F6-17600177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6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3D4D-294D-4506-BCB5-E5B832D2FCD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6B97-5B7B-4F73-A3F6-17600177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3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3D4D-294D-4506-BCB5-E5B832D2FCD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6B97-5B7B-4F73-A3F6-17600177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0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3D4D-294D-4506-BCB5-E5B832D2FCD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6B97-5B7B-4F73-A3F6-17600177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71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3D4D-294D-4506-BCB5-E5B832D2FCD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6B97-5B7B-4F73-A3F6-17600177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6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3D4D-294D-4506-BCB5-E5B832D2FCD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6B97-5B7B-4F73-A3F6-17600177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71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3D4D-294D-4506-BCB5-E5B832D2FCD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6B97-5B7B-4F73-A3F6-17600177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6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3D4D-294D-4506-BCB5-E5B832D2FCD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6B97-5B7B-4F73-A3F6-17600177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8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3D4D-294D-4506-BCB5-E5B832D2FCD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6B97-5B7B-4F73-A3F6-17600177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8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E3D4D-294D-4506-BCB5-E5B832D2FCD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6B97-5B7B-4F73-A3F6-17600177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8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" y="228600"/>
            <a:ext cx="9269269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Pointers for putting things in payload boxes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Plan (in 3D) in advance, possibly with “mock boxes”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 able to reach switches, change out batteries, extract SD cards,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Nothing sticks well to Styrofoam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Velcro/tape for temporary mounting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Zip ties (external/military grade) for final mounting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Daisy-chain as need be, pull tight then clip off loose ends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Don’t cover camera views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“Drill” holes rather than poking them to avoid </a:t>
            </a:r>
            <a:r>
              <a:rPr lang="en-US" dirty="0" err="1" smtClean="0"/>
              <a:t>spalling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Use lights to able to tell if things are working (even after the box is sealed, if possible)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 willing to roll box down a flight of steps (but if steps might suffer, box might be “too tough”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Add chemical hand warmers for thermal inertia, especially to batteries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Make boxes black for a thermal boost but…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…don’t let payloads overheat on the ground prior to launch – keep them in the shade!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Don’t forget a siren, with an external switch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Use fresh lithium batteries whenever possible, for better thermal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Avoid “windows” in front of cameras – they get fogged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Check camera view in advance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Full clear memory cards prior to flight (i.e. delete, then </a:t>
            </a:r>
            <a:r>
              <a:rPr lang="en-US" u="sng" dirty="0" smtClean="0"/>
              <a:t>empty trash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Tether components, especially any mounted on the outside, as backup for zip 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26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20" y="228600"/>
            <a:ext cx="8841716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Pointers for building and rigging custom payload boxes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Cut sides (or “order” them) based on 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Build box to accommodate the contents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Build with </a:t>
            </a:r>
            <a:r>
              <a:rPr lang="en-US" dirty="0" err="1" smtClean="0"/>
              <a:t>stapping</a:t>
            </a:r>
            <a:r>
              <a:rPr lang="en-US" dirty="0" smtClean="0"/>
              <a:t> tape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avoid hot glue and epoxy –they get brittle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Don’t count on tape or Velcro sticking well to Styrofoam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Always tape around until you reach tape (but one layer of strapping tape will suffice)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Plan which side (or top) will be </a:t>
            </a:r>
            <a:r>
              <a:rPr lang="en-US" dirty="0" err="1" smtClean="0"/>
              <a:t>openable</a:t>
            </a:r>
            <a:r>
              <a:rPr lang="en-US" dirty="0" smtClean="0"/>
              <a:t> to turn things on just prior to flight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Seal quickly with ~2 wraps of strapping tape on the flight line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US" dirty="0" smtClean="0"/>
              <a:t>on’t cover camera views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“Hinges” are optional, but can help lids from going missing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Add identification to outside and inside of every box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Add classic rigging line to 4 widely-separated corners of every box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Rigging goes through tough tubing (NOT straws)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Loops and key rings below box (exactly the same length)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Triple knot above each tube so lines won’t slide up or down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Loops at top of lines (exactly the same length) – to attach to key rings on box above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add rigging after box innards are complete done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make box black (with duct tape) after rigging is completely done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Test rigging with a “</a:t>
            </a:r>
            <a:r>
              <a:rPr lang="en-US" smtClean="0"/>
              <a:t>yank test”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30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452</Words>
  <Application>Microsoft Office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Minnesota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A Flaten</dc:creator>
  <cp:lastModifiedBy>James A Flaten</cp:lastModifiedBy>
  <cp:revision>8</cp:revision>
  <dcterms:created xsi:type="dcterms:W3CDTF">2017-05-15T14:32:28Z</dcterms:created>
  <dcterms:modified xsi:type="dcterms:W3CDTF">2017-05-15T14:49:11Z</dcterms:modified>
</cp:coreProperties>
</file>