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charts/chart4.xml" ContentType="application/vnd.openxmlformats-officedocument.drawingml.char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81" r:id="rId8"/>
    <p:sldId id="262" r:id="rId9"/>
    <p:sldId id="266" r:id="rId10"/>
    <p:sldId id="267" r:id="rId11"/>
    <p:sldId id="268" r:id="rId12"/>
    <p:sldId id="269" r:id="rId13"/>
    <p:sldId id="270" r:id="rId14"/>
    <p:sldId id="273" r:id="rId15"/>
    <p:sldId id="278" r:id="rId16"/>
    <p:sldId id="276" r:id="rId17"/>
    <p:sldId id="271" r:id="rId18"/>
    <p:sldId id="272" r:id="rId19"/>
    <p:sldId id="274" r:id="rId20"/>
    <p:sldId id="275" r:id="rId21"/>
    <p:sldId id="279" r:id="rId22"/>
    <p:sldId id="280"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73" d="100"/>
          <a:sy n="73" d="100"/>
        </p:scale>
        <p:origin x="-136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esProps" Target="presProps.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viewProps" Target="viewProps.xml"/><Relationship Id="rId26" Type="http://schemas.openxmlformats.org/officeDocument/2006/relationships/printerSettings" Target="printerSettings/printerSettings1.bin"/><Relationship Id="rId30" Type="http://schemas.openxmlformats.org/officeDocument/2006/relationships/tableStyles" Target="tableStyles.xml"/><Relationship Id="rId11" Type="http://schemas.openxmlformats.org/officeDocument/2006/relationships/slide" Target="slides/slide10.xml"/><Relationship Id="rId29" Type="http://schemas.openxmlformats.org/officeDocument/2006/relationships/theme" Target="theme/theme1.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cott\AppData\Local\Temp\TeamSweetnessThermalTest.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cott\Documents\AEM%20temp%20press%20graphs%20ab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cott\Documents\AEM%20temp%20press%20graphs%20ab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200" b="1" i="0" u="none" strike="noStrike" baseline="0">
                <a:solidFill>
                  <a:srgbClr val="000000"/>
                </a:solidFill>
                <a:latin typeface="Arial"/>
                <a:ea typeface="Arial"/>
                <a:cs typeface="Arial"/>
              </a:defRPr>
            </a:pPr>
            <a:r>
              <a:rPr lang="en-US"/>
              <a:t>Team Sweetness thermal test</a:t>
            </a:r>
          </a:p>
        </c:rich>
      </c:tx>
      <c:layout>
        <c:manualLayout>
          <c:xMode val="edge"/>
          <c:yMode val="edge"/>
          <c:x val="0.354219948849105"/>
          <c:y val="0.0277778221025808"/>
        </c:manualLayout>
      </c:layout>
      <c:spPr>
        <a:noFill/>
        <a:ln w="25400">
          <a:noFill/>
        </a:ln>
      </c:spPr>
    </c:title>
    <c:plotArea>
      <c:layout>
        <c:manualLayout>
          <c:layoutTarget val="inner"/>
          <c:xMode val="edge"/>
          <c:yMode val="edge"/>
          <c:x val="0.137760462233887"/>
          <c:y val="0.143631987967143"/>
          <c:w val="0.759590792838877"/>
          <c:h val="0.779413008407705"/>
        </c:manualLayout>
      </c:layout>
      <c:lineChart>
        <c:grouping val="standard"/>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numRef>
              <c:f>SWTTEST!$A$5:$A$1945</c:f>
              <c:numCache>
                <c:formatCode>mm:ss.0</c:formatCode>
                <c:ptCount val="1941"/>
                <c:pt idx="0">
                  <c:v>39745.53960648148</c:v>
                </c:pt>
                <c:pt idx="1">
                  <c:v>39745.53966435185</c:v>
                </c:pt>
                <c:pt idx="2">
                  <c:v>39745.53972222222</c:v>
                </c:pt>
                <c:pt idx="3">
                  <c:v>39745.53978009259</c:v>
                </c:pt>
                <c:pt idx="4">
                  <c:v>39745.53983796296</c:v>
                </c:pt>
                <c:pt idx="5">
                  <c:v>39745.53989583332</c:v>
                </c:pt>
                <c:pt idx="6">
                  <c:v>39745.53995370363</c:v>
                </c:pt>
                <c:pt idx="7">
                  <c:v>39745.5400115741</c:v>
                </c:pt>
                <c:pt idx="8">
                  <c:v>39745.54006944454</c:v>
                </c:pt>
                <c:pt idx="9">
                  <c:v>39745.54012731482</c:v>
                </c:pt>
                <c:pt idx="10">
                  <c:v>39745.54018518519</c:v>
                </c:pt>
                <c:pt idx="11">
                  <c:v>39745.54024305556</c:v>
                </c:pt>
                <c:pt idx="12">
                  <c:v>39745.54030092593</c:v>
                </c:pt>
                <c:pt idx="13">
                  <c:v>39745.54035879635</c:v>
                </c:pt>
                <c:pt idx="14">
                  <c:v>39745.54041666666</c:v>
                </c:pt>
                <c:pt idx="15">
                  <c:v>39745.54047453703</c:v>
                </c:pt>
                <c:pt idx="16">
                  <c:v>39745.54053240748</c:v>
                </c:pt>
                <c:pt idx="17">
                  <c:v>39745.5405902778</c:v>
                </c:pt>
                <c:pt idx="18">
                  <c:v>39745.54064814821</c:v>
                </c:pt>
                <c:pt idx="19">
                  <c:v>39745.54070601852</c:v>
                </c:pt>
                <c:pt idx="20">
                  <c:v>39745.54076388889</c:v>
                </c:pt>
                <c:pt idx="21">
                  <c:v>39745.54082175926</c:v>
                </c:pt>
                <c:pt idx="22">
                  <c:v>39745.54087962963</c:v>
                </c:pt>
                <c:pt idx="23">
                  <c:v>39745.5409375</c:v>
                </c:pt>
                <c:pt idx="24">
                  <c:v>39745.5409953704</c:v>
                </c:pt>
                <c:pt idx="25">
                  <c:v>39745.54105324074</c:v>
                </c:pt>
                <c:pt idx="26">
                  <c:v>39745.54111111104</c:v>
                </c:pt>
                <c:pt idx="27">
                  <c:v>39745.54116898141</c:v>
                </c:pt>
                <c:pt idx="28">
                  <c:v>39745.54122685183</c:v>
                </c:pt>
                <c:pt idx="29">
                  <c:v>39745.54128472223</c:v>
                </c:pt>
                <c:pt idx="30">
                  <c:v>39745.54134259259</c:v>
                </c:pt>
                <c:pt idx="31">
                  <c:v>39745.54140046296</c:v>
                </c:pt>
                <c:pt idx="32">
                  <c:v>39745.54145833333</c:v>
                </c:pt>
                <c:pt idx="33">
                  <c:v>39745.5415162037</c:v>
                </c:pt>
                <c:pt idx="34">
                  <c:v>39745.54157407413</c:v>
                </c:pt>
                <c:pt idx="35">
                  <c:v>39745.54163194444</c:v>
                </c:pt>
                <c:pt idx="36">
                  <c:v>39745.54168981477</c:v>
                </c:pt>
                <c:pt idx="37">
                  <c:v>39745.54174768511</c:v>
                </c:pt>
                <c:pt idx="38">
                  <c:v>39745.54180555556</c:v>
                </c:pt>
                <c:pt idx="39">
                  <c:v>39745.54186342593</c:v>
                </c:pt>
                <c:pt idx="40">
                  <c:v>39745.5419212963</c:v>
                </c:pt>
                <c:pt idx="41">
                  <c:v>39745.54197916666</c:v>
                </c:pt>
                <c:pt idx="42">
                  <c:v>39745.54203703704</c:v>
                </c:pt>
                <c:pt idx="43">
                  <c:v>39745.54209490741</c:v>
                </c:pt>
                <c:pt idx="44">
                  <c:v>39745.54215277778</c:v>
                </c:pt>
                <c:pt idx="45">
                  <c:v>39745.54221064823</c:v>
                </c:pt>
                <c:pt idx="46">
                  <c:v>39745.54226851852</c:v>
                </c:pt>
                <c:pt idx="47">
                  <c:v>39745.54232638896</c:v>
                </c:pt>
                <c:pt idx="48">
                  <c:v>39745.54238425926</c:v>
                </c:pt>
                <c:pt idx="49">
                  <c:v>39745.54244212963</c:v>
                </c:pt>
                <c:pt idx="50">
                  <c:v>39745.5425</c:v>
                </c:pt>
                <c:pt idx="51">
                  <c:v>39745.54255787043</c:v>
                </c:pt>
                <c:pt idx="52">
                  <c:v>39745.54261574074</c:v>
                </c:pt>
                <c:pt idx="53">
                  <c:v>39745.5426736111</c:v>
                </c:pt>
                <c:pt idx="54">
                  <c:v>39745.54273148148</c:v>
                </c:pt>
                <c:pt idx="55">
                  <c:v>39745.54278935185</c:v>
                </c:pt>
                <c:pt idx="56">
                  <c:v>39745.54284722222</c:v>
                </c:pt>
                <c:pt idx="57">
                  <c:v>39745.5429050926</c:v>
                </c:pt>
                <c:pt idx="58">
                  <c:v>39745.54296296297</c:v>
                </c:pt>
                <c:pt idx="59">
                  <c:v>39745.54302083325</c:v>
                </c:pt>
                <c:pt idx="60">
                  <c:v>39745.5430787037</c:v>
                </c:pt>
                <c:pt idx="61">
                  <c:v>39745.54313657407</c:v>
                </c:pt>
                <c:pt idx="62">
                  <c:v>39745.54319444444</c:v>
                </c:pt>
                <c:pt idx="63">
                  <c:v>39745.54325231481</c:v>
                </c:pt>
                <c:pt idx="64">
                  <c:v>39745.54331018519</c:v>
                </c:pt>
                <c:pt idx="65">
                  <c:v>39745.54336805556</c:v>
                </c:pt>
                <c:pt idx="66">
                  <c:v>39745.54342592593</c:v>
                </c:pt>
                <c:pt idx="67">
                  <c:v>39745.54348379627</c:v>
                </c:pt>
                <c:pt idx="68">
                  <c:v>39745.5435416666</c:v>
                </c:pt>
                <c:pt idx="69">
                  <c:v>39745.54359953704</c:v>
                </c:pt>
                <c:pt idx="70">
                  <c:v>39745.54365740741</c:v>
                </c:pt>
                <c:pt idx="71">
                  <c:v>39745.54371527778</c:v>
                </c:pt>
                <c:pt idx="72">
                  <c:v>39745.5437731482</c:v>
                </c:pt>
                <c:pt idx="73">
                  <c:v>39745.54383101854</c:v>
                </c:pt>
                <c:pt idx="74">
                  <c:v>39745.54388888889</c:v>
                </c:pt>
                <c:pt idx="75">
                  <c:v>39745.54394675919</c:v>
                </c:pt>
                <c:pt idx="76">
                  <c:v>39745.54400462963</c:v>
                </c:pt>
                <c:pt idx="77">
                  <c:v>39745.5440625</c:v>
                </c:pt>
                <c:pt idx="78">
                  <c:v>39745.54412037038</c:v>
                </c:pt>
                <c:pt idx="79">
                  <c:v>39745.54417824074</c:v>
                </c:pt>
                <c:pt idx="80">
                  <c:v>39745.54423611111</c:v>
                </c:pt>
                <c:pt idx="81">
                  <c:v>39745.54429398148</c:v>
                </c:pt>
                <c:pt idx="82">
                  <c:v>39745.54435185185</c:v>
                </c:pt>
                <c:pt idx="83">
                  <c:v>39745.54440972222</c:v>
                </c:pt>
                <c:pt idx="84">
                  <c:v>39745.5444675926</c:v>
                </c:pt>
                <c:pt idx="85">
                  <c:v>39745.544525463</c:v>
                </c:pt>
                <c:pt idx="86">
                  <c:v>39745.54458333334</c:v>
                </c:pt>
                <c:pt idx="87">
                  <c:v>39745.54464120371</c:v>
                </c:pt>
                <c:pt idx="88">
                  <c:v>39745.54469907416</c:v>
                </c:pt>
                <c:pt idx="89">
                  <c:v>39745.5447569445</c:v>
                </c:pt>
                <c:pt idx="90">
                  <c:v>39745.54481481481</c:v>
                </c:pt>
                <c:pt idx="91">
                  <c:v>39745.54487268518</c:v>
                </c:pt>
                <c:pt idx="92">
                  <c:v>39745.54493055555</c:v>
                </c:pt>
                <c:pt idx="93">
                  <c:v>39745.54498842594</c:v>
                </c:pt>
                <c:pt idx="94">
                  <c:v>39745.5450462963</c:v>
                </c:pt>
                <c:pt idx="95">
                  <c:v>39745.54510416662</c:v>
                </c:pt>
                <c:pt idx="96">
                  <c:v>39745.54516203699</c:v>
                </c:pt>
                <c:pt idx="97">
                  <c:v>39745.54521990741</c:v>
                </c:pt>
                <c:pt idx="98">
                  <c:v>39745.54527777778</c:v>
                </c:pt>
                <c:pt idx="99">
                  <c:v>39745.5453356482</c:v>
                </c:pt>
                <c:pt idx="100">
                  <c:v>39745.54539351852</c:v>
                </c:pt>
                <c:pt idx="101">
                  <c:v>39745.5454513889</c:v>
                </c:pt>
                <c:pt idx="102">
                  <c:v>39745.54550925926</c:v>
                </c:pt>
                <c:pt idx="103">
                  <c:v>39745.54556712963</c:v>
                </c:pt>
                <c:pt idx="104">
                  <c:v>39745.545625</c:v>
                </c:pt>
                <c:pt idx="105">
                  <c:v>39745.54568287035</c:v>
                </c:pt>
                <c:pt idx="106">
                  <c:v>39745.54574074067</c:v>
                </c:pt>
                <c:pt idx="107">
                  <c:v>39745.54579861103</c:v>
                </c:pt>
                <c:pt idx="108">
                  <c:v>39745.54585648148</c:v>
                </c:pt>
                <c:pt idx="109">
                  <c:v>39745.54591435185</c:v>
                </c:pt>
                <c:pt idx="110">
                  <c:v>39745.54597222222</c:v>
                </c:pt>
                <c:pt idx="111">
                  <c:v>39745.54603009261</c:v>
                </c:pt>
                <c:pt idx="112">
                  <c:v>39745.54608796296</c:v>
                </c:pt>
                <c:pt idx="113">
                  <c:v>39745.54614583326</c:v>
                </c:pt>
                <c:pt idx="114">
                  <c:v>39745.54620370371</c:v>
                </c:pt>
                <c:pt idx="115">
                  <c:v>39745.54626157408</c:v>
                </c:pt>
                <c:pt idx="116">
                  <c:v>39745.5463194446</c:v>
                </c:pt>
                <c:pt idx="117">
                  <c:v>39745.54637731488</c:v>
                </c:pt>
                <c:pt idx="118">
                  <c:v>39745.5464351852</c:v>
                </c:pt>
                <c:pt idx="119">
                  <c:v>39745.54649305556</c:v>
                </c:pt>
                <c:pt idx="120">
                  <c:v>39745.546550926</c:v>
                </c:pt>
                <c:pt idx="121">
                  <c:v>39745.54660879634</c:v>
                </c:pt>
                <c:pt idx="122">
                  <c:v>39745.54666666665</c:v>
                </c:pt>
                <c:pt idx="123">
                  <c:v>39745.54672453702</c:v>
                </c:pt>
                <c:pt idx="124">
                  <c:v>39745.54678240741</c:v>
                </c:pt>
                <c:pt idx="125">
                  <c:v>39745.5468402778</c:v>
                </c:pt>
                <c:pt idx="126">
                  <c:v>39745.54689814825</c:v>
                </c:pt>
                <c:pt idx="127">
                  <c:v>39745.54695601858</c:v>
                </c:pt>
                <c:pt idx="128">
                  <c:v>39745.5470138889</c:v>
                </c:pt>
                <c:pt idx="129">
                  <c:v>39745.54707175925</c:v>
                </c:pt>
                <c:pt idx="130">
                  <c:v>39745.54712962962</c:v>
                </c:pt>
                <c:pt idx="131">
                  <c:v>39745.5471875</c:v>
                </c:pt>
                <c:pt idx="132">
                  <c:v>39745.5472453704</c:v>
                </c:pt>
                <c:pt idx="133">
                  <c:v>39745.54730324074</c:v>
                </c:pt>
                <c:pt idx="134">
                  <c:v>39745.54736111104</c:v>
                </c:pt>
                <c:pt idx="135">
                  <c:v>39745.54741898148</c:v>
                </c:pt>
                <c:pt idx="136">
                  <c:v>39745.54747685185</c:v>
                </c:pt>
                <c:pt idx="137">
                  <c:v>39745.54753472223</c:v>
                </c:pt>
                <c:pt idx="138">
                  <c:v>39745.5475925926</c:v>
                </c:pt>
                <c:pt idx="139">
                  <c:v>39745.54765046296</c:v>
                </c:pt>
                <c:pt idx="140">
                  <c:v>39745.54770833332</c:v>
                </c:pt>
                <c:pt idx="141">
                  <c:v>39745.54776620363</c:v>
                </c:pt>
                <c:pt idx="142">
                  <c:v>39745.5478240741</c:v>
                </c:pt>
                <c:pt idx="143">
                  <c:v>39745.54788194445</c:v>
                </c:pt>
                <c:pt idx="144">
                  <c:v>39745.54793981482</c:v>
                </c:pt>
                <c:pt idx="145">
                  <c:v>39745.54799768519</c:v>
                </c:pt>
                <c:pt idx="146">
                  <c:v>39745.54805555556</c:v>
                </c:pt>
                <c:pt idx="147">
                  <c:v>39745.548113426</c:v>
                </c:pt>
                <c:pt idx="148">
                  <c:v>39745.54817129635</c:v>
                </c:pt>
                <c:pt idx="149">
                  <c:v>39745.54822916666</c:v>
                </c:pt>
                <c:pt idx="150">
                  <c:v>39745.54828703704</c:v>
                </c:pt>
                <c:pt idx="151">
                  <c:v>39745.54834490741</c:v>
                </c:pt>
                <c:pt idx="152">
                  <c:v>39745.54840277778</c:v>
                </c:pt>
                <c:pt idx="153">
                  <c:v>39745.54846064815</c:v>
                </c:pt>
                <c:pt idx="154">
                  <c:v>39745.5485185186</c:v>
                </c:pt>
                <c:pt idx="155">
                  <c:v>39745.54857638901</c:v>
                </c:pt>
                <c:pt idx="156">
                  <c:v>39745.54863425926</c:v>
                </c:pt>
                <c:pt idx="157">
                  <c:v>39745.54869212963</c:v>
                </c:pt>
                <c:pt idx="158">
                  <c:v>39745.54875</c:v>
                </c:pt>
                <c:pt idx="159">
                  <c:v>39745.5488078704</c:v>
                </c:pt>
                <c:pt idx="160">
                  <c:v>39745.54886574074</c:v>
                </c:pt>
                <c:pt idx="161">
                  <c:v>39745.54892361104</c:v>
                </c:pt>
                <c:pt idx="162">
                  <c:v>39745.54898148148</c:v>
                </c:pt>
                <c:pt idx="163">
                  <c:v>39745.54903935185</c:v>
                </c:pt>
                <c:pt idx="164">
                  <c:v>39745.54909722223</c:v>
                </c:pt>
                <c:pt idx="165">
                  <c:v>39745.5491550926</c:v>
                </c:pt>
                <c:pt idx="166">
                  <c:v>39745.549212963</c:v>
                </c:pt>
                <c:pt idx="167">
                  <c:v>39745.54927083333</c:v>
                </c:pt>
                <c:pt idx="168">
                  <c:v>39745.54932870364</c:v>
                </c:pt>
                <c:pt idx="169">
                  <c:v>39745.54938657407</c:v>
                </c:pt>
                <c:pt idx="170">
                  <c:v>39745.54944444444</c:v>
                </c:pt>
                <c:pt idx="171">
                  <c:v>39745.54950231482</c:v>
                </c:pt>
                <c:pt idx="172">
                  <c:v>39745.54956018519</c:v>
                </c:pt>
                <c:pt idx="173">
                  <c:v>39745.5496180556</c:v>
                </c:pt>
                <c:pt idx="174">
                  <c:v>39745.54967592593</c:v>
                </c:pt>
                <c:pt idx="175">
                  <c:v>39745.5497337963</c:v>
                </c:pt>
                <c:pt idx="176">
                  <c:v>39745.54979166659</c:v>
                </c:pt>
                <c:pt idx="177">
                  <c:v>39745.54984953703</c:v>
                </c:pt>
                <c:pt idx="178">
                  <c:v>39745.54990740741</c:v>
                </c:pt>
                <c:pt idx="179">
                  <c:v>39745.54996527778</c:v>
                </c:pt>
                <c:pt idx="180">
                  <c:v>39745.55002314823</c:v>
                </c:pt>
                <c:pt idx="181">
                  <c:v>39745.55008101852</c:v>
                </c:pt>
                <c:pt idx="182">
                  <c:v>39745.55013888896</c:v>
                </c:pt>
                <c:pt idx="183">
                  <c:v>39745.55019675926</c:v>
                </c:pt>
                <c:pt idx="184">
                  <c:v>39745.55025462964</c:v>
                </c:pt>
                <c:pt idx="185">
                  <c:v>39745.5503125</c:v>
                </c:pt>
                <c:pt idx="186">
                  <c:v>39745.55037037043</c:v>
                </c:pt>
                <c:pt idx="187">
                  <c:v>39745.55042824074</c:v>
                </c:pt>
                <c:pt idx="188">
                  <c:v>39745.5504861111</c:v>
                </c:pt>
                <c:pt idx="189">
                  <c:v>39745.55054398148</c:v>
                </c:pt>
                <c:pt idx="190">
                  <c:v>39745.55060185185</c:v>
                </c:pt>
                <c:pt idx="191">
                  <c:v>39745.55065972222</c:v>
                </c:pt>
                <c:pt idx="192">
                  <c:v>39745.5507175926</c:v>
                </c:pt>
                <c:pt idx="193">
                  <c:v>39745.550775463</c:v>
                </c:pt>
                <c:pt idx="194">
                  <c:v>39745.55083333334</c:v>
                </c:pt>
                <c:pt idx="195">
                  <c:v>39745.55089120371</c:v>
                </c:pt>
                <c:pt idx="196">
                  <c:v>39745.55094907414</c:v>
                </c:pt>
                <c:pt idx="197">
                  <c:v>39745.55100694444</c:v>
                </c:pt>
                <c:pt idx="198">
                  <c:v>39745.5510648148</c:v>
                </c:pt>
                <c:pt idx="199">
                  <c:v>39745.55112268517</c:v>
                </c:pt>
                <c:pt idx="200">
                  <c:v>39745.55118055548</c:v>
                </c:pt>
                <c:pt idx="201">
                  <c:v>39745.55123842604</c:v>
                </c:pt>
                <c:pt idx="202">
                  <c:v>39745.5512962964</c:v>
                </c:pt>
                <c:pt idx="203">
                  <c:v>39745.55135416667</c:v>
                </c:pt>
                <c:pt idx="204">
                  <c:v>39745.55141203704</c:v>
                </c:pt>
                <c:pt idx="205">
                  <c:v>39745.5514699074</c:v>
                </c:pt>
                <c:pt idx="206">
                  <c:v>39745.55152777778</c:v>
                </c:pt>
                <c:pt idx="207">
                  <c:v>39745.5515856482</c:v>
                </c:pt>
                <c:pt idx="208">
                  <c:v>39745.55164351852</c:v>
                </c:pt>
                <c:pt idx="209">
                  <c:v>39745.55170138889</c:v>
                </c:pt>
                <c:pt idx="210">
                  <c:v>39745.55175925926</c:v>
                </c:pt>
                <c:pt idx="211">
                  <c:v>39745.55181712964</c:v>
                </c:pt>
                <c:pt idx="212">
                  <c:v>39745.55187500001</c:v>
                </c:pt>
                <c:pt idx="213">
                  <c:v>39745.55193287038</c:v>
                </c:pt>
                <c:pt idx="214">
                  <c:v>39745.55199074074</c:v>
                </c:pt>
                <c:pt idx="215">
                  <c:v>39745.55204861111</c:v>
                </c:pt>
                <c:pt idx="216">
                  <c:v>39745.55210648148</c:v>
                </c:pt>
                <c:pt idx="217">
                  <c:v>39745.55216435185</c:v>
                </c:pt>
                <c:pt idx="218">
                  <c:v>39745.55222222224</c:v>
                </c:pt>
                <c:pt idx="219">
                  <c:v>39745.55228009261</c:v>
                </c:pt>
                <c:pt idx="220">
                  <c:v>39745.552337963</c:v>
                </c:pt>
                <c:pt idx="221">
                  <c:v>39745.55239583334</c:v>
                </c:pt>
                <c:pt idx="222">
                  <c:v>39745.55245370371</c:v>
                </c:pt>
                <c:pt idx="223">
                  <c:v>39745.55251157416</c:v>
                </c:pt>
                <c:pt idx="224">
                  <c:v>39745.55256944457</c:v>
                </c:pt>
                <c:pt idx="225">
                  <c:v>39745.55262731481</c:v>
                </c:pt>
                <c:pt idx="226">
                  <c:v>39745.55268518518</c:v>
                </c:pt>
                <c:pt idx="227">
                  <c:v>39745.55274305555</c:v>
                </c:pt>
                <c:pt idx="228">
                  <c:v>39745.55280092594</c:v>
                </c:pt>
                <c:pt idx="229">
                  <c:v>39745.5528587964</c:v>
                </c:pt>
                <c:pt idx="230">
                  <c:v>39745.55291666667</c:v>
                </c:pt>
                <c:pt idx="231">
                  <c:v>39745.55297453704</c:v>
                </c:pt>
                <c:pt idx="232">
                  <c:v>39745.55303240741</c:v>
                </c:pt>
                <c:pt idx="233">
                  <c:v>39745.55309027778</c:v>
                </c:pt>
                <c:pt idx="234">
                  <c:v>39745.5531481482</c:v>
                </c:pt>
                <c:pt idx="235">
                  <c:v>39745.55320601854</c:v>
                </c:pt>
                <c:pt idx="236">
                  <c:v>39745.5532638889</c:v>
                </c:pt>
                <c:pt idx="237">
                  <c:v>39745.55332175922</c:v>
                </c:pt>
                <c:pt idx="238">
                  <c:v>39745.55337962963</c:v>
                </c:pt>
                <c:pt idx="239">
                  <c:v>39745.55343750001</c:v>
                </c:pt>
                <c:pt idx="240">
                  <c:v>39745.55349537037</c:v>
                </c:pt>
                <c:pt idx="241">
                  <c:v>39745.5535532408</c:v>
                </c:pt>
                <c:pt idx="242">
                  <c:v>39745.55361111111</c:v>
                </c:pt>
                <c:pt idx="243">
                  <c:v>39745.55366898148</c:v>
                </c:pt>
                <c:pt idx="244">
                  <c:v>39745.55372685182</c:v>
                </c:pt>
                <c:pt idx="245">
                  <c:v>39745.55378472219</c:v>
                </c:pt>
                <c:pt idx="246">
                  <c:v>39745.5538425926</c:v>
                </c:pt>
                <c:pt idx="247">
                  <c:v>39745.55390046296</c:v>
                </c:pt>
                <c:pt idx="248">
                  <c:v>39745.55395833333</c:v>
                </c:pt>
                <c:pt idx="249">
                  <c:v>39745.55401620374</c:v>
                </c:pt>
                <c:pt idx="250">
                  <c:v>39745.55407407418</c:v>
                </c:pt>
                <c:pt idx="251">
                  <c:v>39745.55413194452</c:v>
                </c:pt>
                <c:pt idx="252">
                  <c:v>39745.55418981481</c:v>
                </c:pt>
                <c:pt idx="253">
                  <c:v>39745.5542476852</c:v>
                </c:pt>
                <c:pt idx="254">
                  <c:v>39745.55430555556</c:v>
                </c:pt>
                <c:pt idx="255">
                  <c:v>39745.554363426</c:v>
                </c:pt>
                <c:pt idx="256">
                  <c:v>39745.55442129634</c:v>
                </c:pt>
                <c:pt idx="257">
                  <c:v>39745.55447916667</c:v>
                </c:pt>
                <c:pt idx="258">
                  <c:v>39745.55453703711</c:v>
                </c:pt>
                <c:pt idx="259">
                  <c:v>39745.55459490747</c:v>
                </c:pt>
                <c:pt idx="260">
                  <c:v>39745.5546527778</c:v>
                </c:pt>
                <c:pt idx="261">
                  <c:v>39745.55471064821</c:v>
                </c:pt>
                <c:pt idx="262">
                  <c:v>39745.55476851852</c:v>
                </c:pt>
                <c:pt idx="263">
                  <c:v>39745.554826389</c:v>
                </c:pt>
                <c:pt idx="264">
                  <c:v>39745.55488425926</c:v>
                </c:pt>
                <c:pt idx="265">
                  <c:v>39745.55494212963</c:v>
                </c:pt>
                <c:pt idx="266">
                  <c:v>39745.555</c:v>
                </c:pt>
                <c:pt idx="267">
                  <c:v>39745.5550578704</c:v>
                </c:pt>
                <c:pt idx="268">
                  <c:v>39745.55511574074</c:v>
                </c:pt>
                <c:pt idx="269">
                  <c:v>39745.55517361104</c:v>
                </c:pt>
                <c:pt idx="270">
                  <c:v>39745.5552314815</c:v>
                </c:pt>
                <c:pt idx="271">
                  <c:v>39745.55528935186</c:v>
                </c:pt>
                <c:pt idx="272">
                  <c:v>39745.55534722223</c:v>
                </c:pt>
                <c:pt idx="273">
                  <c:v>39745.5554050926</c:v>
                </c:pt>
                <c:pt idx="274">
                  <c:v>39745.55546296296</c:v>
                </c:pt>
                <c:pt idx="275">
                  <c:v>39745.55552083332</c:v>
                </c:pt>
                <c:pt idx="276">
                  <c:v>39745.5555787037</c:v>
                </c:pt>
                <c:pt idx="277">
                  <c:v>39745.5556365741</c:v>
                </c:pt>
                <c:pt idx="278">
                  <c:v>39745.55569444454</c:v>
                </c:pt>
                <c:pt idx="279">
                  <c:v>39745.55575231482</c:v>
                </c:pt>
                <c:pt idx="280">
                  <c:v>39745.5558101852</c:v>
                </c:pt>
                <c:pt idx="281">
                  <c:v>39745.55586805556</c:v>
                </c:pt>
                <c:pt idx="282">
                  <c:v>39745.55592592593</c:v>
                </c:pt>
                <c:pt idx="283">
                  <c:v>39745.55598379629</c:v>
                </c:pt>
                <c:pt idx="284">
                  <c:v>39745.55604166666</c:v>
                </c:pt>
                <c:pt idx="285">
                  <c:v>39745.55609953704</c:v>
                </c:pt>
                <c:pt idx="286">
                  <c:v>39745.55615740748</c:v>
                </c:pt>
                <c:pt idx="287">
                  <c:v>39745.5562152779</c:v>
                </c:pt>
                <c:pt idx="288">
                  <c:v>39745.55627314827</c:v>
                </c:pt>
                <c:pt idx="289">
                  <c:v>39745.5563310186</c:v>
                </c:pt>
                <c:pt idx="290">
                  <c:v>39745.55638888895</c:v>
                </c:pt>
                <c:pt idx="291">
                  <c:v>39745.55644675926</c:v>
                </c:pt>
                <c:pt idx="292">
                  <c:v>39745.55650462963</c:v>
                </c:pt>
                <c:pt idx="293">
                  <c:v>39745.5565625</c:v>
                </c:pt>
                <c:pt idx="294">
                  <c:v>39745.5566203704</c:v>
                </c:pt>
                <c:pt idx="295">
                  <c:v>39745.55667824084</c:v>
                </c:pt>
                <c:pt idx="296">
                  <c:v>39745.55673611111</c:v>
                </c:pt>
                <c:pt idx="297">
                  <c:v>39745.55679398148</c:v>
                </c:pt>
                <c:pt idx="298">
                  <c:v>39745.55685185185</c:v>
                </c:pt>
                <c:pt idx="299">
                  <c:v>39745.55690972223</c:v>
                </c:pt>
                <c:pt idx="300">
                  <c:v>39745.5569675926</c:v>
                </c:pt>
                <c:pt idx="301">
                  <c:v>39745.557025463</c:v>
                </c:pt>
                <c:pt idx="302">
                  <c:v>39745.55708333333</c:v>
                </c:pt>
                <c:pt idx="303">
                  <c:v>39745.55714120364</c:v>
                </c:pt>
                <c:pt idx="304">
                  <c:v>39745.55719907413</c:v>
                </c:pt>
                <c:pt idx="305">
                  <c:v>39745.55725694455</c:v>
                </c:pt>
                <c:pt idx="306">
                  <c:v>39745.55731481482</c:v>
                </c:pt>
                <c:pt idx="307">
                  <c:v>39745.55737268519</c:v>
                </c:pt>
                <c:pt idx="308">
                  <c:v>39745.55743055556</c:v>
                </c:pt>
                <c:pt idx="309">
                  <c:v>39745.55748842593</c:v>
                </c:pt>
                <c:pt idx="310">
                  <c:v>39745.55754629636</c:v>
                </c:pt>
                <c:pt idx="311">
                  <c:v>39745.55760416666</c:v>
                </c:pt>
                <c:pt idx="312">
                  <c:v>39745.55766203703</c:v>
                </c:pt>
                <c:pt idx="313">
                  <c:v>39745.55771990741</c:v>
                </c:pt>
                <c:pt idx="314">
                  <c:v>39745.55777777778</c:v>
                </c:pt>
                <c:pt idx="315">
                  <c:v>39745.55783564823</c:v>
                </c:pt>
                <c:pt idx="316">
                  <c:v>39745.55789351852</c:v>
                </c:pt>
                <c:pt idx="317">
                  <c:v>39745.55795138896</c:v>
                </c:pt>
                <c:pt idx="318">
                  <c:v>39745.55800925932</c:v>
                </c:pt>
                <c:pt idx="319">
                  <c:v>39745.55806712964</c:v>
                </c:pt>
                <c:pt idx="320">
                  <c:v>39745.558125</c:v>
                </c:pt>
                <c:pt idx="321">
                  <c:v>39745.55818287037</c:v>
                </c:pt>
                <c:pt idx="322">
                  <c:v>39745.55824074074</c:v>
                </c:pt>
                <c:pt idx="323">
                  <c:v>39745.55829861111</c:v>
                </c:pt>
                <c:pt idx="324">
                  <c:v>39745.55835648155</c:v>
                </c:pt>
                <c:pt idx="325">
                  <c:v>39745.55841435191</c:v>
                </c:pt>
                <c:pt idx="326">
                  <c:v>39745.55847222222</c:v>
                </c:pt>
                <c:pt idx="327">
                  <c:v>39745.5585300927</c:v>
                </c:pt>
                <c:pt idx="328">
                  <c:v>39745.558587963</c:v>
                </c:pt>
                <c:pt idx="329">
                  <c:v>39745.55864583333</c:v>
                </c:pt>
                <c:pt idx="330">
                  <c:v>39745.5587037037</c:v>
                </c:pt>
                <c:pt idx="331">
                  <c:v>39745.55876157407</c:v>
                </c:pt>
                <c:pt idx="332">
                  <c:v>39745.55881944462</c:v>
                </c:pt>
                <c:pt idx="333">
                  <c:v>39745.5588773149</c:v>
                </c:pt>
                <c:pt idx="334">
                  <c:v>39745.5589351852</c:v>
                </c:pt>
                <c:pt idx="335">
                  <c:v>39745.5589930556</c:v>
                </c:pt>
                <c:pt idx="336">
                  <c:v>39745.55905092594</c:v>
                </c:pt>
                <c:pt idx="337">
                  <c:v>39745.5591087963</c:v>
                </c:pt>
                <c:pt idx="338">
                  <c:v>39745.5591666666</c:v>
                </c:pt>
                <c:pt idx="339">
                  <c:v>39745.55922453704</c:v>
                </c:pt>
                <c:pt idx="340">
                  <c:v>39745.55928240741</c:v>
                </c:pt>
                <c:pt idx="341">
                  <c:v>39745.55934027778</c:v>
                </c:pt>
                <c:pt idx="342">
                  <c:v>39745.55939814824</c:v>
                </c:pt>
                <c:pt idx="343">
                  <c:v>39745.55945601854</c:v>
                </c:pt>
                <c:pt idx="344">
                  <c:v>39745.55951388897</c:v>
                </c:pt>
                <c:pt idx="345">
                  <c:v>39745.55957175926</c:v>
                </c:pt>
                <c:pt idx="346">
                  <c:v>39745.55962962963</c:v>
                </c:pt>
                <c:pt idx="347">
                  <c:v>39745.5596875</c:v>
                </c:pt>
                <c:pt idx="348">
                  <c:v>39745.55974537038</c:v>
                </c:pt>
                <c:pt idx="349">
                  <c:v>39745.55980324074</c:v>
                </c:pt>
                <c:pt idx="350">
                  <c:v>39745.55986111111</c:v>
                </c:pt>
                <c:pt idx="351">
                  <c:v>39745.55991898148</c:v>
                </c:pt>
                <c:pt idx="352">
                  <c:v>39745.55997685185</c:v>
                </c:pt>
                <c:pt idx="353">
                  <c:v>39745.56003472222</c:v>
                </c:pt>
                <c:pt idx="354">
                  <c:v>39745.5600925926</c:v>
                </c:pt>
                <c:pt idx="355">
                  <c:v>39745.56015046296</c:v>
                </c:pt>
                <c:pt idx="356">
                  <c:v>39745.56020833334</c:v>
                </c:pt>
                <c:pt idx="357">
                  <c:v>39745.56026620371</c:v>
                </c:pt>
                <c:pt idx="358">
                  <c:v>39745.56032407408</c:v>
                </c:pt>
                <c:pt idx="359">
                  <c:v>39745.56038194444</c:v>
                </c:pt>
                <c:pt idx="360">
                  <c:v>39745.56043981481</c:v>
                </c:pt>
                <c:pt idx="361">
                  <c:v>39745.56049768518</c:v>
                </c:pt>
                <c:pt idx="362">
                  <c:v>39745.56055555555</c:v>
                </c:pt>
                <c:pt idx="363">
                  <c:v>39745.56061342594</c:v>
                </c:pt>
                <c:pt idx="364">
                  <c:v>39745.5606712963</c:v>
                </c:pt>
                <c:pt idx="365">
                  <c:v>39745.56072916662</c:v>
                </c:pt>
                <c:pt idx="366">
                  <c:v>39745.56078703699</c:v>
                </c:pt>
                <c:pt idx="367">
                  <c:v>39745.56084490741</c:v>
                </c:pt>
                <c:pt idx="368">
                  <c:v>39745.56090277778</c:v>
                </c:pt>
                <c:pt idx="369">
                  <c:v>39745.56096064814</c:v>
                </c:pt>
                <c:pt idx="370">
                  <c:v>39745.56101851852</c:v>
                </c:pt>
                <c:pt idx="371">
                  <c:v>39745.5610763889</c:v>
                </c:pt>
                <c:pt idx="372">
                  <c:v>39745.56113425922</c:v>
                </c:pt>
                <c:pt idx="373">
                  <c:v>39745.56119212959</c:v>
                </c:pt>
                <c:pt idx="374">
                  <c:v>39745.56125</c:v>
                </c:pt>
                <c:pt idx="375">
                  <c:v>39745.56130787035</c:v>
                </c:pt>
                <c:pt idx="376">
                  <c:v>39745.56136574067</c:v>
                </c:pt>
                <c:pt idx="377">
                  <c:v>39745.56142361098</c:v>
                </c:pt>
                <c:pt idx="378">
                  <c:v>39745.56148148137</c:v>
                </c:pt>
                <c:pt idx="379">
                  <c:v>39745.56153935185</c:v>
                </c:pt>
                <c:pt idx="380">
                  <c:v>39745.56159722222</c:v>
                </c:pt>
                <c:pt idx="381">
                  <c:v>39745.5616550926</c:v>
                </c:pt>
                <c:pt idx="382">
                  <c:v>39745.56171296295</c:v>
                </c:pt>
                <c:pt idx="383">
                  <c:v>39745.56177083319</c:v>
                </c:pt>
                <c:pt idx="384">
                  <c:v>39745.56182870362</c:v>
                </c:pt>
                <c:pt idx="385">
                  <c:v>39745.56188657408</c:v>
                </c:pt>
                <c:pt idx="386">
                  <c:v>39745.56194444445</c:v>
                </c:pt>
                <c:pt idx="387">
                  <c:v>39745.56200231481</c:v>
                </c:pt>
                <c:pt idx="388">
                  <c:v>39745.56206018518</c:v>
                </c:pt>
                <c:pt idx="389">
                  <c:v>39745.56211805556</c:v>
                </c:pt>
                <c:pt idx="390">
                  <c:v>39745.56217592592</c:v>
                </c:pt>
                <c:pt idx="391">
                  <c:v>39745.56223379634</c:v>
                </c:pt>
                <c:pt idx="392">
                  <c:v>39745.56229166665</c:v>
                </c:pt>
                <c:pt idx="393">
                  <c:v>39745.56234953702</c:v>
                </c:pt>
                <c:pt idx="394">
                  <c:v>39745.56240740741</c:v>
                </c:pt>
                <c:pt idx="395">
                  <c:v>39745.56246527778</c:v>
                </c:pt>
                <c:pt idx="396">
                  <c:v>39745.56252314821</c:v>
                </c:pt>
                <c:pt idx="397">
                  <c:v>39745.56258101852</c:v>
                </c:pt>
                <c:pt idx="398">
                  <c:v>39745.5626388889</c:v>
                </c:pt>
                <c:pt idx="399">
                  <c:v>39745.56269675925</c:v>
                </c:pt>
                <c:pt idx="400">
                  <c:v>39745.56275462962</c:v>
                </c:pt>
                <c:pt idx="401">
                  <c:v>39745.5628125</c:v>
                </c:pt>
                <c:pt idx="402">
                  <c:v>39745.5628703704</c:v>
                </c:pt>
                <c:pt idx="403">
                  <c:v>39745.56292824074</c:v>
                </c:pt>
                <c:pt idx="404">
                  <c:v>39745.56298611104</c:v>
                </c:pt>
                <c:pt idx="405">
                  <c:v>39745.5630439814</c:v>
                </c:pt>
                <c:pt idx="406">
                  <c:v>39745.56310185174</c:v>
                </c:pt>
                <c:pt idx="407">
                  <c:v>39745.56315972222</c:v>
                </c:pt>
                <c:pt idx="408">
                  <c:v>39745.5632175926</c:v>
                </c:pt>
                <c:pt idx="409">
                  <c:v>39745.56327546296</c:v>
                </c:pt>
                <c:pt idx="410">
                  <c:v>39745.56333333332</c:v>
                </c:pt>
                <c:pt idx="411">
                  <c:v>39745.56339120363</c:v>
                </c:pt>
                <c:pt idx="412">
                  <c:v>39745.56344907408</c:v>
                </c:pt>
                <c:pt idx="413">
                  <c:v>39745.56350694445</c:v>
                </c:pt>
                <c:pt idx="414">
                  <c:v>39745.56356481475</c:v>
                </c:pt>
                <c:pt idx="415">
                  <c:v>39745.56362268511</c:v>
                </c:pt>
                <c:pt idx="416">
                  <c:v>39745.56368055544</c:v>
                </c:pt>
                <c:pt idx="417">
                  <c:v>39745.56373842593</c:v>
                </c:pt>
                <c:pt idx="418">
                  <c:v>39745.56379629629</c:v>
                </c:pt>
                <c:pt idx="419">
                  <c:v>39745.56385416666</c:v>
                </c:pt>
                <c:pt idx="420">
                  <c:v>39745.56391203703</c:v>
                </c:pt>
                <c:pt idx="421">
                  <c:v>39745.56396990734</c:v>
                </c:pt>
                <c:pt idx="422">
                  <c:v>39745.56402777778</c:v>
                </c:pt>
                <c:pt idx="423">
                  <c:v>39745.56408564815</c:v>
                </c:pt>
                <c:pt idx="424">
                  <c:v>39745.56414351845</c:v>
                </c:pt>
                <c:pt idx="425">
                  <c:v>39745.56420138895</c:v>
                </c:pt>
                <c:pt idx="426">
                  <c:v>39745.56425925926</c:v>
                </c:pt>
                <c:pt idx="427">
                  <c:v>39745.56431712963</c:v>
                </c:pt>
                <c:pt idx="428">
                  <c:v>39745.564375</c:v>
                </c:pt>
                <c:pt idx="429">
                  <c:v>39745.56443287037</c:v>
                </c:pt>
                <c:pt idx="430">
                  <c:v>39745.56449074073</c:v>
                </c:pt>
                <c:pt idx="431">
                  <c:v>39745.56454861104</c:v>
                </c:pt>
                <c:pt idx="432">
                  <c:v>39745.56460648148</c:v>
                </c:pt>
                <c:pt idx="433">
                  <c:v>39745.56466435183</c:v>
                </c:pt>
                <c:pt idx="434">
                  <c:v>39745.56472222223</c:v>
                </c:pt>
                <c:pt idx="435">
                  <c:v>39745.56478009259</c:v>
                </c:pt>
                <c:pt idx="436">
                  <c:v>39745.564837963</c:v>
                </c:pt>
                <c:pt idx="437">
                  <c:v>39745.56489583333</c:v>
                </c:pt>
                <c:pt idx="438">
                  <c:v>39745.56495370364</c:v>
                </c:pt>
                <c:pt idx="439">
                  <c:v>39745.56501157407</c:v>
                </c:pt>
                <c:pt idx="440">
                  <c:v>39745.56506944444</c:v>
                </c:pt>
                <c:pt idx="441">
                  <c:v>39745.56512731477</c:v>
                </c:pt>
                <c:pt idx="442">
                  <c:v>39745.56518518511</c:v>
                </c:pt>
                <c:pt idx="443">
                  <c:v>39745.56524305556</c:v>
                </c:pt>
                <c:pt idx="444">
                  <c:v>39745.56530092593</c:v>
                </c:pt>
                <c:pt idx="445">
                  <c:v>39745.5653587963</c:v>
                </c:pt>
                <c:pt idx="446">
                  <c:v>39745.56541666659</c:v>
                </c:pt>
                <c:pt idx="447">
                  <c:v>39745.56547453698</c:v>
                </c:pt>
                <c:pt idx="448">
                  <c:v>39745.56553240741</c:v>
                </c:pt>
                <c:pt idx="449">
                  <c:v>39745.56559027778</c:v>
                </c:pt>
                <c:pt idx="450">
                  <c:v>39745.56564814815</c:v>
                </c:pt>
                <c:pt idx="451">
                  <c:v>39745.5657060185</c:v>
                </c:pt>
                <c:pt idx="452">
                  <c:v>39745.56576388882</c:v>
                </c:pt>
                <c:pt idx="453">
                  <c:v>39745.56582175918</c:v>
                </c:pt>
                <c:pt idx="454">
                  <c:v>39745.56587962963</c:v>
                </c:pt>
                <c:pt idx="455">
                  <c:v>39745.5659375</c:v>
                </c:pt>
                <c:pt idx="456">
                  <c:v>39745.56599537037</c:v>
                </c:pt>
                <c:pt idx="457">
                  <c:v>39745.56605324074</c:v>
                </c:pt>
                <c:pt idx="458">
                  <c:v>39745.5661111111</c:v>
                </c:pt>
                <c:pt idx="459">
                  <c:v>39745.56616898142</c:v>
                </c:pt>
                <c:pt idx="460">
                  <c:v>39745.56622685185</c:v>
                </c:pt>
                <c:pt idx="461">
                  <c:v>39745.5662847222</c:v>
                </c:pt>
                <c:pt idx="462">
                  <c:v>39745.5663425926</c:v>
                </c:pt>
                <c:pt idx="463">
                  <c:v>39745.56640046297</c:v>
                </c:pt>
                <c:pt idx="464">
                  <c:v>39745.56645833333</c:v>
                </c:pt>
                <c:pt idx="465">
                  <c:v>39745.56651620371</c:v>
                </c:pt>
                <c:pt idx="466">
                  <c:v>39745.56657407414</c:v>
                </c:pt>
                <c:pt idx="467">
                  <c:v>39745.56663194444</c:v>
                </c:pt>
                <c:pt idx="468">
                  <c:v>39745.5666898148</c:v>
                </c:pt>
                <c:pt idx="469">
                  <c:v>39745.56674768517</c:v>
                </c:pt>
                <c:pt idx="470">
                  <c:v>39745.56680555556</c:v>
                </c:pt>
                <c:pt idx="471">
                  <c:v>39745.56686342594</c:v>
                </c:pt>
                <c:pt idx="472">
                  <c:v>39745.5669212963</c:v>
                </c:pt>
                <c:pt idx="473">
                  <c:v>39745.56697916667</c:v>
                </c:pt>
                <c:pt idx="474">
                  <c:v>39745.56703703704</c:v>
                </c:pt>
                <c:pt idx="475">
                  <c:v>39745.5670949074</c:v>
                </c:pt>
                <c:pt idx="476">
                  <c:v>39745.56715277777</c:v>
                </c:pt>
                <c:pt idx="477">
                  <c:v>39745.5672106482</c:v>
                </c:pt>
                <c:pt idx="478">
                  <c:v>39745.56726851852</c:v>
                </c:pt>
                <c:pt idx="479">
                  <c:v>39745.56732638889</c:v>
                </c:pt>
                <c:pt idx="480">
                  <c:v>39745.56738425919</c:v>
                </c:pt>
                <c:pt idx="481">
                  <c:v>39745.56744212958</c:v>
                </c:pt>
                <c:pt idx="482">
                  <c:v>39745.5675</c:v>
                </c:pt>
                <c:pt idx="483">
                  <c:v>39745.56755787038</c:v>
                </c:pt>
                <c:pt idx="484">
                  <c:v>39745.56761574074</c:v>
                </c:pt>
                <c:pt idx="485">
                  <c:v>39745.567673611</c:v>
                </c:pt>
                <c:pt idx="486">
                  <c:v>39745.56773148147</c:v>
                </c:pt>
                <c:pt idx="487">
                  <c:v>39745.56778935178</c:v>
                </c:pt>
                <c:pt idx="488">
                  <c:v>39745.56784722222</c:v>
                </c:pt>
                <c:pt idx="489">
                  <c:v>39745.5679050926</c:v>
                </c:pt>
                <c:pt idx="490">
                  <c:v>39745.56796296289</c:v>
                </c:pt>
                <c:pt idx="491">
                  <c:v>39745.56802083326</c:v>
                </c:pt>
                <c:pt idx="492">
                  <c:v>39745.56807870371</c:v>
                </c:pt>
                <c:pt idx="493">
                  <c:v>39745.56813657408</c:v>
                </c:pt>
                <c:pt idx="494">
                  <c:v>39745.5681944445</c:v>
                </c:pt>
                <c:pt idx="495">
                  <c:v>39745.56825231481</c:v>
                </c:pt>
                <c:pt idx="496">
                  <c:v>39745.56831018518</c:v>
                </c:pt>
                <c:pt idx="497">
                  <c:v>39745.56836805555</c:v>
                </c:pt>
                <c:pt idx="498">
                  <c:v>39745.56842592593</c:v>
                </c:pt>
                <c:pt idx="499">
                  <c:v>39745.56848379628</c:v>
                </c:pt>
                <c:pt idx="500">
                  <c:v>39745.56854166662</c:v>
                </c:pt>
                <c:pt idx="501">
                  <c:v>39745.56859953704</c:v>
                </c:pt>
                <c:pt idx="502">
                  <c:v>39745.56865740741</c:v>
                </c:pt>
                <c:pt idx="503">
                  <c:v>39745.56871527778</c:v>
                </c:pt>
                <c:pt idx="504">
                  <c:v>39745.5687731482</c:v>
                </c:pt>
                <c:pt idx="505">
                  <c:v>39745.56883101854</c:v>
                </c:pt>
                <c:pt idx="506">
                  <c:v>39745.5688888889</c:v>
                </c:pt>
                <c:pt idx="507">
                  <c:v>39745.56894675922</c:v>
                </c:pt>
                <c:pt idx="508">
                  <c:v>39745.56900462959</c:v>
                </c:pt>
                <c:pt idx="509">
                  <c:v>39745.5690625</c:v>
                </c:pt>
                <c:pt idx="510">
                  <c:v>39745.56912037035</c:v>
                </c:pt>
                <c:pt idx="511">
                  <c:v>39745.56917824074</c:v>
                </c:pt>
                <c:pt idx="512">
                  <c:v>39745.56923611111</c:v>
                </c:pt>
                <c:pt idx="513">
                  <c:v>39745.56929398148</c:v>
                </c:pt>
                <c:pt idx="514">
                  <c:v>39745.56935185182</c:v>
                </c:pt>
                <c:pt idx="515">
                  <c:v>39745.56940972219</c:v>
                </c:pt>
                <c:pt idx="516">
                  <c:v>39745.56946759258</c:v>
                </c:pt>
                <c:pt idx="517">
                  <c:v>39745.56952546296</c:v>
                </c:pt>
                <c:pt idx="518">
                  <c:v>39745.56958333326</c:v>
                </c:pt>
                <c:pt idx="519">
                  <c:v>39745.56964120362</c:v>
                </c:pt>
                <c:pt idx="520">
                  <c:v>39745.56969907408</c:v>
                </c:pt>
                <c:pt idx="521">
                  <c:v>39745.56975694445</c:v>
                </c:pt>
                <c:pt idx="522">
                  <c:v>39745.56981481481</c:v>
                </c:pt>
                <c:pt idx="523">
                  <c:v>39745.56987268518</c:v>
                </c:pt>
                <c:pt idx="524">
                  <c:v>39745.56993055555</c:v>
                </c:pt>
                <c:pt idx="525">
                  <c:v>39745.56998842592</c:v>
                </c:pt>
                <c:pt idx="526">
                  <c:v>39745.57004629634</c:v>
                </c:pt>
                <c:pt idx="527">
                  <c:v>39745.57010416665</c:v>
                </c:pt>
                <c:pt idx="528">
                  <c:v>39745.57016203702</c:v>
                </c:pt>
                <c:pt idx="529">
                  <c:v>39745.57021990747</c:v>
                </c:pt>
                <c:pt idx="530">
                  <c:v>39745.5702777778</c:v>
                </c:pt>
                <c:pt idx="531">
                  <c:v>39745.57033564821</c:v>
                </c:pt>
                <c:pt idx="532">
                  <c:v>39745.57039351852</c:v>
                </c:pt>
                <c:pt idx="533">
                  <c:v>39745.5704513889</c:v>
                </c:pt>
                <c:pt idx="534">
                  <c:v>39745.57050925926</c:v>
                </c:pt>
                <c:pt idx="535">
                  <c:v>39745.57056712963</c:v>
                </c:pt>
                <c:pt idx="536">
                  <c:v>39745.570625</c:v>
                </c:pt>
                <c:pt idx="537">
                  <c:v>39745.57068287037</c:v>
                </c:pt>
                <c:pt idx="538">
                  <c:v>39745.57074074072</c:v>
                </c:pt>
                <c:pt idx="539">
                  <c:v>39745.57079861104</c:v>
                </c:pt>
                <c:pt idx="540">
                  <c:v>39745.5708564815</c:v>
                </c:pt>
                <c:pt idx="541">
                  <c:v>39745.57091435186</c:v>
                </c:pt>
                <c:pt idx="542">
                  <c:v>39745.57097222223</c:v>
                </c:pt>
                <c:pt idx="543">
                  <c:v>39745.5710300926</c:v>
                </c:pt>
                <c:pt idx="544">
                  <c:v>39745.57108796296</c:v>
                </c:pt>
                <c:pt idx="545">
                  <c:v>39745.5711458332</c:v>
                </c:pt>
                <c:pt idx="546">
                  <c:v>39745.57120370363</c:v>
                </c:pt>
                <c:pt idx="547">
                  <c:v>39745.57126157408</c:v>
                </c:pt>
                <c:pt idx="548">
                  <c:v>39745.57131944454</c:v>
                </c:pt>
                <c:pt idx="549">
                  <c:v>39745.57137731482</c:v>
                </c:pt>
                <c:pt idx="550">
                  <c:v>39745.57143518519</c:v>
                </c:pt>
                <c:pt idx="551">
                  <c:v>39745.57149305556</c:v>
                </c:pt>
                <c:pt idx="552">
                  <c:v>39745.57155092593</c:v>
                </c:pt>
                <c:pt idx="553">
                  <c:v>39745.57160879629</c:v>
                </c:pt>
                <c:pt idx="554">
                  <c:v>39745.57166666658</c:v>
                </c:pt>
                <c:pt idx="555">
                  <c:v>39745.57172453697</c:v>
                </c:pt>
                <c:pt idx="556">
                  <c:v>39745.57178240734</c:v>
                </c:pt>
                <c:pt idx="557">
                  <c:v>39745.57184027778</c:v>
                </c:pt>
                <c:pt idx="558">
                  <c:v>39745.57189814821</c:v>
                </c:pt>
                <c:pt idx="559">
                  <c:v>39745.57195601852</c:v>
                </c:pt>
                <c:pt idx="560">
                  <c:v>39745.57201388895</c:v>
                </c:pt>
                <c:pt idx="561">
                  <c:v>39745.57207175926</c:v>
                </c:pt>
                <c:pt idx="562">
                  <c:v>39745.57212962963</c:v>
                </c:pt>
                <c:pt idx="563">
                  <c:v>39745.5721875</c:v>
                </c:pt>
                <c:pt idx="564">
                  <c:v>39745.5722453704</c:v>
                </c:pt>
                <c:pt idx="565">
                  <c:v>39745.57230324074</c:v>
                </c:pt>
                <c:pt idx="566">
                  <c:v>39745.57236111104</c:v>
                </c:pt>
                <c:pt idx="567">
                  <c:v>39745.57241898148</c:v>
                </c:pt>
                <c:pt idx="568">
                  <c:v>39745.57247685183</c:v>
                </c:pt>
                <c:pt idx="569">
                  <c:v>39745.57253472223</c:v>
                </c:pt>
                <c:pt idx="570">
                  <c:v>39745.5725925926</c:v>
                </c:pt>
                <c:pt idx="571">
                  <c:v>39745.572650463</c:v>
                </c:pt>
                <c:pt idx="572">
                  <c:v>39745.57270833333</c:v>
                </c:pt>
                <c:pt idx="573">
                  <c:v>39745.57276620364</c:v>
                </c:pt>
                <c:pt idx="574">
                  <c:v>39745.57282407413</c:v>
                </c:pt>
                <c:pt idx="575">
                  <c:v>39745.57288194444</c:v>
                </c:pt>
                <c:pt idx="576">
                  <c:v>39745.57293981482</c:v>
                </c:pt>
                <c:pt idx="577">
                  <c:v>39745.57299768519</c:v>
                </c:pt>
                <c:pt idx="578">
                  <c:v>39745.57305555556</c:v>
                </c:pt>
                <c:pt idx="579">
                  <c:v>39745.57311342593</c:v>
                </c:pt>
                <c:pt idx="580">
                  <c:v>39745.5731712963</c:v>
                </c:pt>
                <c:pt idx="581">
                  <c:v>39745.57322916666</c:v>
                </c:pt>
                <c:pt idx="582">
                  <c:v>39745.57328703703</c:v>
                </c:pt>
                <c:pt idx="583">
                  <c:v>39745.57334490737</c:v>
                </c:pt>
                <c:pt idx="584">
                  <c:v>39745.57340277771</c:v>
                </c:pt>
                <c:pt idx="585">
                  <c:v>39745.57346064813</c:v>
                </c:pt>
                <c:pt idx="586">
                  <c:v>39745.57351851852</c:v>
                </c:pt>
                <c:pt idx="587">
                  <c:v>39745.57357638896</c:v>
                </c:pt>
                <c:pt idx="588">
                  <c:v>39745.57363425926</c:v>
                </c:pt>
                <c:pt idx="589">
                  <c:v>39745.57369212963</c:v>
                </c:pt>
                <c:pt idx="590">
                  <c:v>39745.57375</c:v>
                </c:pt>
                <c:pt idx="591">
                  <c:v>39745.57380787037</c:v>
                </c:pt>
                <c:pt idx="592">
                  <c:v>39745.57386574073</c:v>
                </c:pt>
                <c:pt idx="593">
                  <c:v>39745.57392361099</c:v>
                </c:pt>
                <c:pt idx="594">
                  <c:v>39745.57398148142</c:v>
                </c:pt>
                <c:pt idx="595">
                  <c:v>39745.57403935191</c:v>
                </c:pt>
                <c:pt idx="596">
                  <c:v>39745.57409722222</c:v>
                </c:pt>
                <c:pt idx="597">
                  <c:v>39745.5741550926</c:v>
                </c:pt>
                <c:pt idx="598">
                  <c:v>39745.574212963</c:v>
                </c:pt>
                <c:pt idx="599">
                  <c:v>39745.57427083333</c:v>
                </c:pt>
                <c:pt idx="600">
                  <c:v>39745.5743287037</c:v>
                </c:pt>
                <c:pt idx="601">
                  <c:v>39745.57438657407</c:v>
                </c:pt>
                <c:pt idx="602">
                  <c:v>39745.57444444444</c:v>
                </c:pt>
                <c:pt idx="603">
                  <c:v>39745.57450231481</c:v>
                </c:pt>
                <c:pt idx="604">
                  <c:v>39745.57456018519</c:v>
                </c:pt>
                <c:pt idx="605">
                  <c:v>39745.5746180556</c:v>
                </c:pt>
                <c:pt idx="606">
                  <c:v>39745.57467592594</c:v>
                </c:pt>
                <c:pt idx="607">
                  <c:v>39745.5747337963</c:v>
                </c:pt>
                <c:pt idx="608">
                  <c:v>39745.5747916666</c:v>
                </c:pt>
                <c:pt idx="609">
                  <c:v>39745.57484953704</c:v>
                </c:pt>
                <c:pt idx="610">
                  <c:v>39745.57490740741</c:v>
                </c:pt>
                <c:pt idx="611">
                  <c:v>39745.57496527778</c:v>
                </c:pt>
                <c:pt idx="612">
                  <c:v>39745.5750231482</c:v>
                </c:pt>
                <c:pt idx="613">
                  <c:v>39745.57508101852</c:v>
                </c:pt>
                <c:pt idx="614">
                  <c:v>39745.57513888889</c:v>
                </c:pt>
                <c:pt idx="615">
                  <c:v>39745.57519675919</c:v>
                </c:pt>
                <c:pt idx="616">
                  <c:v>39745.57525462963</c:v>
                </c:pt>
                <c:pt idx="617">
                  <c:v>39745.5753125</c:v>
                </c:pt>
                <c:pt idx="618">
                  <c:v>39745.57537037038</c:v>
                </c:pt>
                <c:pt idx="619">
                  <c:v>39745.57542824074</c:v>
                </c:pt>
                <c:pt idx="620">
                  <c:v>39745.575486111</c:v>
                </c:pt>
                <c:pt idx="621">
                  <c:v>39745.57554398147</c:v>
                </c:pt>
                <c:pt idx="622">
                  <c:v>39745.57560185178</c:v>
                </c:pt>
                <c:pt idx="623">
                  <c:v>39745.57565972222</c:v>
                </c:pt>
                <c:pt idx="624">
                  <c:v>39745.5757175926</c:v>
                </c:pt>
                <c:pt idx="625">
                  <c:v>39745.57577546296</c:v>
                </c:pt>
                <c:pt idx="626">
                  <c:v>39745.57583333334</c:v>
                </c:pt>
                <c:pt idx="627">
                  <c:v>39745.57589120371</c:v>
                </c:pt>
                <c:pt idx="628">
                  <c:v>39745.57594907408</c:v>
                </c:pt>
                <c:pt idx="629">
                  <c:v>39745.5760069445</c:v>
                </c:pt>
                <c:pt idx="630">
                  <c:v>39745.57606481481</c:v>
                </c:pt>
                <c:pt idx="631">
                  <c:v>39745.57612268518</c:v>
                </c:pt>
                <c:pt idx="632">
                  <c:v>39745.57618055549</c:v>
                </c:pt>
                <c:pt idx="633">
                  <c:v>39745.57623842605</c:v>
                </c:pt>
                <c:pt idx="634">
                  <c:v>39745.5762962964</c:v>
                </c:pt>
                <c:pt idx="635">
                  <c:v>39745.57635416667</c:v>
                </c:pt>
                <c:pt idx="636">
                  <c:v>39745.57641203704</c:v>
                </c:pt>
                <c:pt idx="637">
                  <c:v>39745.57646990741</c:v>
                </c:pt>
                <c:pt idx="638">
                  <c:v>39745.57652777778</c:v>
                </c:pt>
                <c:pt idx="639">
                  <c:v>39745.5765856482</c:v>
                </c:pt>
                <c:pt idx="640">
                  <c:v>39745.57664351852</c:v>
                </c:pt>
                <c:pt idx="641">
                  <c:v>39745.5767013889</c:v>
                </c:pt>
                <c:pt idx="642">
                  <c:v>39745.57675925926</c:v>
                </c:pt>
                <c:pt idx="643">
                  <c:v>39745.5768171297</c:v>
                </c:pt>
                <c:pt idx="644">
                  <c:v>39745.57687500001</c:v>
                </c:pt>
                <c:pt idx="645">
                  <c:v>39745.57693287037</c:v>
                </c:pt>
                <c:pt idx="646">
                  <c:v>39745.57699074074</c:v>
                </c:pt>
                <c:pt idx="647">
                  <c:v>39745.57704861103</c:v>
                </c:pt>
                <c:pt idx="648">
                  <c:v>39745.57710648148</c:v>
                </c:pt>
                <c:pt idx="649">
                  <c:v>39745.57716435182</c:v>
                </c:pt>
                <c:pt idx="650">
                  <c:v>39745.57722222222</c:v>
                </c:pt>
                <c:pt idx="651">
                  <c:v>39745.5772800926</c:v>
                </c:pt>
                <c:pt idx="652">
                  <c:v>39745.57733796296</c:v>
                </c:pt>
                <c:pt idx="653">
                  <c:v>39745.57739583326</c:v>
                </c:pt>
                <c:pt idx="654">
                  <c:v>39745.57745370362</c:v>
                </c:pt>
                <c:pt idx="655">
                  <c:v>39745.57751157408</c:v>
                </c:pt>
                <c:pt idx="656">
                  <c:v>39745.57756944452</c:v>
                </c:pt>
                <c:pt idx="657">
                  <c:v>39745.57762731481</c:v>
                </c:pt>
                <c:pt idx="658">
                  <c:v>39745.57768518518</c:v>
                </c:pt>
                <c:pt idx="659">
                  <c:v>39745.57774305555</c:v>
                </c:pt>
                <c:pt idx="660">
                  <c:v>39745.57780092592</c:v>
                </c:pt>
                <c:pt idx="661">
                  <c:v>39745.57785879634</c:v>
                </c:pt>
                <c:pt idx="662">
                  <c:v>39745.57791666665</c:v>
                </c:pt>
                <c:pt idx="663">
                  <c:v>39745.57797453702</c:v>
                </c:pt>
                <c:pt idx="664">
                  <c:v>39745.57803240747</c:v>
                </c:pt>
                <c:pt idx="665">
                  <c:v>39745.5780902778</c:v>
                </c:pt>
                <c:pt idx="666">
                  <c:v>39745.57814814821</c:v>
                </c:pt>
                <c:pt idx="667">
                  <c:v>39745.57820601858</c:v>
                </c:pt>
                <c:pt idx="668">
                  <c:v>39745.5782638889</c:v>
                </c:pt>
                <c:pt idx="669">
                  <c:v>39745.57832175925</c:v>
                </c:pt>
                <c:pt idx="670">
                  <c:v>39745.57837962963</c:v>
                </c:pt>
                <c:pt idx="671">
                  <c:v>39745.5784375</c:v>
                </c:pt>
                <c:pt idx="672">
                  <c:v>39745.5784953704</c:v>
                </c:pt>
                <c:pt idx="673">
                  <c:v>39745.57855324082</c:v>
                </c:pt>
                <c:pt idx="674">
                  <c:v>39745.57861111111</c:v>
                </c:pt>
                <c:pt idx="675">
                  <c:v>39745.57866898148</c:v>
                </c:pt>
                <c:pt idx="676">
                  <c:v>39745.57872685185</c:v>
                </c:pt>
                <c:pt idx="677">
                  <c:v>39745.57878472222</c:v>
                </c:pt>
                <c:pt idx="678">
                  <c:v>39745.5788425926</c:v>
                </c:pt>
                <c:pt idx="679">
                  <c:v>39745.57890046296</c:v>
                </c:pt>
                <c:pt idx="680">
                  <c:v>39745.57895833333</c:v>
                </c:pt>
                <c:pt idx="681">
                  <c:v>39745.5790162037</c:v>
                </c:pt>
                <c:pt idx="682">
                  <c:v>39745.5790740741</c:v>
                </c:pt>
                <c:pt idx="683">
                  <c:v>39745.57913194445</c:v>
                </c:pt>
                <c:pt idx="684">
                  <c:v>39745.57918981475</c:v>
                </c:pt>
                <c:pt idx="685">
                  <c:v>39745.57924768519</c:v>
                </c:pt>
                <c:pt idx="686">
                  <c:v>39745.57930555556</c:v>
                </c:pt>
                <c:pt idx="687">
                  <c:v>39745.57936342593</c:v>
                </c:pt>
                <c:pt idx="688">
                  <c:v>39745.57942129629</c:v>
                </c:pt>
                <c:pt idx="689">
                  <c:v>39745.57947916666</c:v>
                </c:pt>
                <c:pt idx="690">
                  <c:v>39745.57953703704</c:v>
                </c:pt>
                <c:pt idx="691">
                  <c:v>39745.57959490741</c:v>
                </c:pt>
                <c:pt idx="692">
                  <c:v>39745.57965277778</c:v>
                </c:pt>
                <c:pt idx="693">
                  <c:v>39745.57971064815</c:v>
                </c:pt>
                <c:pt idx="694">
                  <c:v>39745.57976851845</c:v>
                </c:pt>
                <c:pt idx="695">
                  <c:v>39745.57982638895</c:v>
                </c:pt>
                <c:pt idx="696">
                  <c:v>39745.57988425926</c:v>
                </c:pt>
                <c:pt idx="697">
                  <c:v>39745.57994212963</c:v>
                </c:pt>
                <c:pt idx="698">
                  <c:v>39745.58</c:v>
                </c:pt>
                <c:pt idx="699">
                  <c:v>39745.5800578704</c:v>
                </c:pt>
                <c:pt idx="700">
                  <c:v>39745.58011574074</c:v>
                </c:pt>
                <c:pt idx="701">
                  <c:v>39745.58017361104</c:v>
                </c:pt>
                <c:pt idx="702">
                  <c:v>39745.58023148154</c:v>
                </c:pt>
                <c:pt idx="703">
                  <c:v>39745.58028935185</c:v>
                </c:pt>
                <c:pt idx="704">
                  <c:v>39745.58034722223</c:v>
                </c:pt>
                <c:pt idx="705">
                  <c:v>39745.5804050926</c:v>
                </c:pt>
                <c:pt idx="706">
                  <c:v>39745.58046296296</c:v>
                </c:pt>
                <c:pt idx="707">
                  <c:v>39745.58052083333</c:v>
                </c:pt>
                <c:pt idx="708">
                  <c:v>39745.5805787037</c:v>
                </c:pt>
                <c:pt idx="709">
                  <c:v>39745.58063657413</c:v>
                </c:pt>
                <c:pt idx="710">
                  <c:v>39745.58069444455</c:v>
                </c:pt>
                <c:pt idx="711">
                  <c:v>39745.58075231482</c:v>
                </c:pt>
                <c:pt idx="712">
                  <c:v>39745.5808101852</c:v>
                </c:pt>
                <c:pt idx="713">
                  <c:v>39745.5808680556</c:v>
                </c:pt>
                <c:pt idx="714">
                  <c:v>39745.58092592593</c:v>
                </c:pt>
                <c:pt idx="715">
                  <c:v>39745.5809837963</c:v>
                </c:pt>
                <c:pt idx="716">
                  <c:v>39745.58104166659</c:v>
                </c:pt>
                <c:pt idx="717">
                  <c:v>39745.58109953703</c:v>
                </c:pt>
                <c:pt idx="718">
                  <c:v>39745.58115740741</c:v>
                </c:pt>
                <c:pt idx="719">
                  <c:v>39745.58121527785</c:v>
                </c:pt>
                <c:pt idx="720">
                  <c:v>39745.58127314823</c:v>
                </c:pt>
                <c:pt idx="721">
                  <c:v>39745.58133101852</c:v>
                </c:pt>
                <c:pt idx="722">
                  <c:v>39745.58138888889</c:v>
                </c:pt>
                <c:pt idx="723">
                  <c:v>39745.58144675918</c:v>
                </c:pt>
                <c:pt idx="724">
                  <c:v>39745.58150462963</c:v>
                </c:pt>
                <c:pt idx="725">
                  <c:v>39745.5815625</c:v>
                </c:pt>
                <c:pt idx="726">
                  <c:v>39745.58162037037</c:v>
                </c:pt>
                <c:pt idx="727">
                  <c:v>39745.58167824074</c:v>
                </c:pt>
                <c:pt idx="728">
                  <c:v>39745.5817361111</c:v>
                </c:pt>
                <c:pt idx="729">
                  <c:v>39745.58179398142</c:v>
                </c:pt>
                <c:pt idx="730">
                  <c:v>39745.58185185185</c:v>
                </c:pt>
                <c:pt idx="731">
                  <c:v>39745.5819097222</c:v>
                </c:pt>
                <c:pt idx="732">
                  <c:v>39745.5819675926</c:v>
                </c:pt>
                <c:pt idx="733">
                  <c:v>39745.582025463</c:v>
                </c:pt>
                <c:pt idx="734">
                  <c:v>39745.58208333333</c:v>
                </c:pt>
                <c:pt idx="735">
                  <c:v>39745.5821412037</c:v>
                </c:pt>
                <c:pt idx="736">
                  <c:v>39745.58219907414</c:v>
                </c:pt>
                <c:pt idx="737">
                  <c:v>39745.58225694456</c:v>
                </c:pt>
                <c:pt idx="738">
                  <c:v>39745.58231481481</c:v>
                </c:pt>
                <c:pt idx="739">
                  <c:v>39745.58237268519</c:v>
                </c:pt>
                <c:pt idx="740">
                  <c:v>39745.58243055556</c:v>
                </c:pt>
                <c:pt idx="741">
                  <c:v>39745.58248842594</c:v>
                </c:pt>
                <c:pt idx="742">
                  <c:v>39745.5825462964</c:v>
                </c:pt>
                <c:pt idx="743">
                  <c:v>39745.58260416667</c:v>
                </c:pt>
                <c:pt idx="744">
                  <c:v>39745.58266203704</c:v>
                </c:pt>
                <c:pt idx="745">
                  <c:v>39745.58271990741</c:v>
                </c:pt>
                <c:pt idx="746">
                  <c:v>39745.58277777778</c:v>
                </c:pt>
                <c:pt idx="747">
                  <c:v>39745.58283564824</c:v>
                </c:pt>
                <c:pt idx="748">
                  <c:v>39745.58289351854</c:v>
                </c:pt>
                <c:pt idx="749">
                  <c:v>39745.58295138897</c:v>
                </c:pt>
                <c:pt idx="750">
                  <c:v>39745.58300925926</c:v>
                </c:pt>
                <c:pt idx="751">
                  <c:v>39745.58306712963</c:v>
                </c:pt>
                <c:pt idx="752">
                  <c:v>39745.583125</c:v>
                </c:pt>
                <c:pt idx="753">
                  <c:v>39745.58318287037</c:v>
                </c:pt>
                <c:pt idx="754">
                  <c:v>39745.58324074074</c:v>
                </c:pt>
                <c:pt idx="755">
                  <c:v>39745.58329861111</c:v>
                </c:pt>
                <c:pt idx="756">
                  <c:v>39745.58335648148</c:v>
                </c:pt>
                <c:pt idx="757">
                  <c:v>39745.58341435185</c:v>
                </c:pt>
                <c:pt idx="758">
                  <c:v>39745.58347222222</c:v>
                </c:pt>
                <c:pt idx="759">
                  <c:v>39745.58353009261</c:v>
                </c:pt>
                <c:pt idx="760">
                  <c:v>39745.58358796296</c:v>
                </c:pt>
                <c:pt idx="761">
                  <c:v>39745.58364583326</c:v>
                </c:pt>
                <c:pt idx="762">
                  <c:v>39745.5837037036</c:v>
                </c:pt>
                <c:pt idx="763">
                  <c:v>39745.58376157407</c:v>
                </c:pt>
                <c:pt idx="764">
                  <c:v>39745.58381944457</c:v>
                </c:pt>
                <c:pt idx="765">
                  <c:v>39745.58387731481</c:v>
                </c:pt>
                <c:pt idx="766">
                  <c:v>39745.58393518518</c:v>
                </c:pt>
                <c:pt idx="767">
                  <c:v>39745.58399305555</c:v>
                </c:pt>
                <c:pt idx="768">
                  <c:v>39745.58405092594</c:v>
                </c:pt>
                <c:pt idx="769">
                  <c:v>39745.5841087963</c:v>
                </c:pt>
                <c:pt idx="770">
                  <c:v>39745.58416666662</c:v>
                </c:pt>
                <c:pt idx="771">
                  <c:v>39745.58422453704</c:v>
                </c:pt>
                <c:pt idx="772">
                  <c:v>39745.58428240741</c:v>
                </c:pt>
                <c:pt idx="773">
                  <c:v>39745.58434027778</c:v>
                </c:pt>
                <c:pt idx="774">
                  <c:v>39745.58439814825</c:v>
                </c:pt>
                <c:pt idx="775">
                  <c:v>39745.58445601854</c:v>
                </c:pt>
                <c:pt idx="776">
                  <c:v>39745.584513889</c:v>
                </c:pt>
                <c:pt idx="777">
                  <c:v>39745.58457175926</c:v>
                </c:pt>
                <c:pt idx="778">
                  <c:v>39745.58462962963</c:v>
                </c:pt>
                <c:pt idx="779">
                  <c:v>39745.58468750001</c:v>
                </c:pt>
                <c:pt idx="780">
                  <c:v>39745.58474537037</c:v>
                </c:pt>
                <c:pt idx="781">
                  <c:v>39745.5848032408</c:v>
                </c:pt>
                <c:pt idx="782">
                  <c:v>39745.58486111111</c:v>
                </c:pt>
                <c:pt idx="783">
                  <c:v>39745.58491898148</c:v>
                </c:pt>
                <c:pt idx="784">
                  <c:v>39745.58497685185</c:v>
                </c:pt>
                <c:pt idx="785">
                  <c:v>39745.58503472222</c:v>
                </c:pt>
                <c:pt idx="786">
                  <c:v>39745.5850925926</c:v>
                </c:pt>
                <c:pt idx="787">
                  <c:v>39745.58515046296</c:v>
                </c:pt>
                <c:pt idx="788">
                  <c:v>39745.58520833333</c:v>
                </c:pt>
                <c:pt idx="789">
                  <c:v>39745.58526620371</c:v>
                </c:pt>
                <c:pt idx="790">
                  <c:v>39745.58532407408</c:v>
                </c:pt>
                <c:pt idx="791">
                  <c:v>39745.58538194445</c:v>
                </c:pt>
                <c:pt idx="792">
                  <c:v>39745.58543981481</c:v>
                </c:pt>
                <c:pt idx="793">
                  <c:v>39745.58549768518</c:v>
                </c:pt>
                <c:pt idx="794">
                  <c:v>39745.58555555556</c:v>
                </c:pt>
                <c:pt idx="795">
                  <c:v>39745.585613426</c:v>
                </c:pt>
                <c:pt idx="796">
                  <c:v>39745.58567129634</c:v>
                </c:pt>
                <c:pt idx="797">
                  <c:v>39745.58572916665</c:v>
                </c:pt>
                <c:pt idx="798">
                  <c:v>39745.58578703702</c:v>
                </c:pt>
                <c:pt idx="799">
                  <c:v>39745.58584490741</c:v>
                </c:pt>
                <c:pt idx="800">
                  <c:v>39745.58590277778</c:v>
                </c:pt>
                <c:pt idx="801">
                  <c:v>39745.58596064815</c:v>
                </c:pt>
                <c:pt idx="802">
                  <c:v>39745.58601851858</c:v>
                </c:pt>
                <c:pt idx="803">
                  <c:v>39745.586076389</c:v>
                </c:pt>
                <c:pt idx="804">
                  <c:v>39745.58613425926</c:v>
                </c:pt>
                <c:pt idx="805">
                  <c:v>39745.58619212963</c:v>
                </c:pt>
                <c:pt idx="806">
                  <c:v>39745.58625000006</c:v>
                </c:pt>
                <c:pt idx="807">
                  <c:v>39745.5863078704</c:v>
                </c:pt>
                <c:pt idx="808">
                  <c:v>39745.58636574074</c:v>
                </c:pt>
                <c:pt idx="809">
                  <c:v>39745.58642361104</c:v>
                </c:pt>
                <c:pt idx="810">
                  <c:v>39745.58648148148</c:v>
                </c:pt>
                <c:pt idx="811">
                  <c:v>39745.58653935195</c:v>
                </c:pt>
                <c:pt idx="812">
                  <c:v>39745.5865972223</c:v>
                </c:pt>
                <c:pt idx="813">
                  <c:v>39745.58665509265</c:v>
                </c:pt>
                <c:pt idx="814">
                  <c:v>39745.58671296296</c:v>
                </c:pt>
                <c:pt idx="815">
                  <c:v>39745.58677083332</c:v>
                </c:pt>
                <c:pt idx="816">
                  <c:v>39745.5868287037</c:v>
                </c:pt>
                <c:pt idx="817">
                  <c:v>39745.5868865741</c:v>
                </c:pt>
                <c:pt idx="818">
                  <c:v>39745.58694444454</c:v>
                </c:pt>
                <c:pt idx="819">
                  <c:v>39745.58700231482</c:v>
                </c:pt>
                <c:pt idx="820">
                  <c:v>39745.58706018519</c:v>
                </c:pt>
                <c:pt idx="821">
                  <c:v>39745.58711805556</c:v>
                </c:pt>
                <c:pt idx="822">
                  <c:v>39745.58717592593</c:v>
                </c:pt>
                <c:pt idx="823">
                  <c:v>39745.58723379635</c:v>
                </c:pt>
                <c:pt idx="824">
                  <c:v>39745.58729166666</c:v>
                </c:pt>
                <c:pt idx="825">
                  <c:v>39745.58734953703</c:v>
                </c:pt>
                <c:pt idx="826">
                  <c:v>39745.58740740741</c:v>
                </c:pt>
                <c:pt idx="827">
                  <c:v>39745.58746527778</c:v>
                </c:pt>
                <c:pt idx="828">
                  <c:v>39745.58752314821</c:v>
                </c:pt>
                <c:pt idx="829">
                  <c:v>39745.58758101852</c:v>
                </c:pt>
                <c:pt idx="830">
                  <c:v>39745.58763888895</c:v>
                </c:pt>
                <c:pt idx="831">
                  <c:v>39745.58769675926</c:v>
                </c:pt>
                <c:pt idx="832">
                  <c:v>39745.58775462963</c:v>
                </c:pt>
                <c:pt idx="833">
                  <c:v>39745.5878125</c:v>
                </c:pt>
                <c:pt idx="834">
                  <c:v>39745.5878703704</c:v>
                </c:pt>
                <c:pt idx="835">
                  <c:v>39745.58792824074</c:v>
                </c:pt>
                <c:pt idx="836">
                  <c:v>39745.58798611104</c:v>
                </c:pt>
                <c:pt idx="837">
                  <c:v>39745.58804398148</c:v>
                </c:pt>
                <c:pt idx="838">
                  <c:v>39745.58810185183</c:v>
                </c:pt>
                <c:pt idx="839">
                  <c:v>39745.58815972223</c:v>
                </c:pt>
                <c:pt idx="840">
                  <c:v>39745.58821759267</c:v>
                </c:pt>
                <c:pt idx="841">
                  <c:v>39745.58827546304</c:v>
                </c:pt>
                <c:pt idx="842">
                  <c:v>39745.58833333333</c:v>
                </c:pt>
                <c:pt idx="843">
                  <c:v>39745.5883912037</c:v>
                </c:pt>
                <c:pt idx="844">
                  <c:v>39745.58844907413</c:v>
                </c:pt>
                <c:pt idx="845">
                  <c:v>39745.58850694455</c:v>
                </c:pt>
                <c:pt idx="846">
                  <c:v>39745.58856481482</c:v>
                </c:pt>
                <c:pt idx="847">
                  <c:v>39745.58862268519</c:v>
                </c:pt>
                <c:pt idx="848">
                  <c:v>39745.58868055556</c:v>
                </c:pt>
                <c:pt idx="849">
                  <c:v>39745.58873842602</c:v>
                </c:pt>
                <c:pt idx="850">
                  <c:v>39745.58879629636</c:v>
                </c:pt>
                <c:pt idx="851">
                  <c:v>39745.58885416673</c:v>
                </c:pt>
                <c:pt idx="852">
                  <c:v>39745.58891203704</c:v>
                </c:pt>
                <c:pt idx="853">
                  <c:v>39745.58896990741</c:v>
                </c:pt>
                <c:pt idx="854">
                  <c:v>39745.58902777778</c:v>
                </c:pt>
                <c:pt idx="855">
                  <c:v>39745.58908564815</c:v>
                </c:pt>
                <c:pt idx="856">
                  <c:v>39745.5891435185</c:v>
                </c:pt>
                <c:pt idx="857">
                  <c:v>39745.58920138896</c:v>
                </c:pt>
                <c:pt idx="858">
                  <c:v>39745.58925925932</c:v>
                </c:pt>
                <c:pt idx="859">
                  <c:v>39745.58931712964</c:v>
                </c:pt>
                <c:pt idx="860">
                  <c:v>39745.589375</c:v>
                </c:pt>
                <c:pt idx="861">
                  <c:v>39745.58943287037</c:v>
                </c:pt>
                <c:pt idx="862">
                  <c:v>39745.58949074073</c:v>
                </c:pt>
                <c:pt idx="863">
                  <c:v>39745.5895486111</c:v>
                </c:pt>
                <c:pt idx="864">
                  <c:v>39745.58960648148</c:v>
                </c:pt>
                <c:pt idx="865">
                  <c:v>39745.58966435185</c:v>
                </c:pt>
                <c:pt idx="866">
                  <c:v>39745.5897222222</c:v>
                </c:pt>
                <c:pt idx="867">
                  <c:v>39745.5897800926</c:v>
                </c:pt>
                <c:pt idx="868">
                  <c:v>39745.589837963</c:v>
                </c:pt>
                <c:pt idx="869">
                  <c:v>39745.58989583333</c:v>
                </c:pt>
                <c:pt idx="870">
                  <c:v>39745.5899537037</c:v>
                </c:pt>
                <c:pt idx="871">
                  <c:v>39745.59001157407</c:v>
                </c:pt>
                <c:pt idx="872">
                  <c:v>39745.59006944444</c:v>
                </c:pt>
                <c:pt idx="873">
                  <c:v>39745.5901273148</c:v>
                </c:pt>
                <c:pt idx="874">
                  <c:v>39745.59018518517</c:v>
                </c:pt>
                <c:pt idx="875">
                  <c:v>39745.59024305556</c:v>
                </c:pt>
                <c:pt idx="876">
                  <c:v>39745.59030092593</c:v>
                </c:pt>
                <c:pt idx="877">
                  <c:v>39745.5903587963</c:v>
                </c:pt>
                <c:pt idx="878">
                  <c:v>39745.5904166666</c:v>
                </c:pt>
                <c:pt idx="879">
                  <c:v>39745.59047453698</c:v>
                </c:pt>
                <c:pt idx="880">
                  <c:v>39745.59053240741</c:v>
                </c:pt>
                <c:pt idx="881">
                  <c:v>39745.59059027778</c:v>
                </c:pt>
                <c:pt idx="882">
                  <c:v>39745.5906481482</c:v>
                </c:pt>
                <c:pt idx="883">
                  <c:v>39745.59070601852</c:v>
                </c:pt>
                <c:pt idx="884">
                  <c:v>39745.59076388887</c:v>
                </c:pt>
                <c:pt idx="885">
                  <c:v>39745.59082175919</c:v>
                </c:pt>
                <c:pt idx="886">
                  <c:v>39745.59087962963</c:v>
                </c:pt>
                <c:pt idx="887">
                  <c:v>39745.5909375</c:v>
                </c:pt>
                <c:pt idx="888">
                  <c:v>39745.59099537038</c:v>
                </c:pt>
                <c:pt idx="889">
                  <c:v>39745.59105324074</c:v>
                </c:pt>
                <c:pt idx="890">
                  <c:v>39745.591111111</c:v>
                </c:pt>
                <c:pt idx="891">
                  <c:v>39745.59116898136</c:v>
                </c:pt>
                <c:pt idx="892">
                  <c:v>39745.59122685178</c:v>
                </c:pt>
                <c:pt idx="893">
                  <c:v>39745.59128472218</c:v>
                </c:pt>
                <c:pt idx="894">
                  <c:v>39745.59134259258</c:v>
                </c:pt>
                <c:pt idx="895">
                  <c:v>39745.59140046289</c:v>
                </c:pt>
                <c:pt idx="896">
                  <c:v>39745.59145833326</c:v>
                </c:pt>
                <c:pt idx="897">
                  <c:v>39745.59151620371</c:v>
                </c:pt>
                <c:pt idx="898">
                  <c:v>39745.59157407408</c:v>
                </c:pt>
                <c:pt idx="899">
                  <c:v>39745.59163194444</c:v>
                </c:pt>
                <c:pt idx="900">
                  <c:v>39745.5916898147</c:v>
                </c:pt>
                <c:pt idx="901">
                  <c:v>39745.59174768507</c:v>
                </c:pt>
                <c:pt idx="902">
                  <c:v>39745.59180555549</c:v>
                </c:pt>
                <c:pt idx="903">
                  <c:v>39745.59186342593</c:v>
                </c:pt>
                <c:pt idx="904">
                  <c:v>39745.59192129628</c:v>
                </c:pt>
                <c:pt idx="905">
                  <c:v>39745.59197916662</c:v>
                </c:pt>
                <c:pt idx="906">
                  <c:v>39745.59203703704</c:v>
                </c:pt>
                <c:pt idx="907">
                  <c:v>39745.59209490741</c:v>
                </c:pt>
                <c:pt idx="908">
                  <c:v>39745.59215277778</c:v>
                </c:pt>
                <c:pt idx="909">
                  <c:v>39745.5922106482</c:v>
                </c:pt>
                <c:pt idx="910">
                  <c:v>39745.59226851852</c:v>
                </c:pt>
                <c:pt idx="911">
                  <c:v>39745.5923263889</c:v>
                </c:pt>
                <c:pt idx="912">
                  <c:v>39745.59238425922</c:v>
                </c:pt>
                <c:pt idx="913">
                  <c:v>39745.59244212959</c:v>
                </c:pt>
                <c:pt idx="914">
                  <c:v>39745.5925</c:v>
                </c:pt>
                <c:pt idx="915">
                  <c:v>39745.59255787037</c:v>
                </c:pt>
                <c:pt idx="916">
                  <c:v>39745.59261574074</c:v>
                </c:pt>
                <c:pt idx="917">
                  <c:v>39745.59267361103</c:v>
                </c:pt>
                <c:pt idx="918">
                  <c:v>39745.59273148148</c:v>
                </c:pt>
                <c:pt idx="919">
                  <c:v>39745.59278935182</c:v>
                </c:pt>
                <c:pt idx="920">
                  <c:v>39745.59284722222</c:v>
                </c:pt>
                <c:pt idx="921">
                  <c:v>39745.5929050926</c:v>
                </c:pt>
                <c:pt idx="922">
                  <c:v>39745.59296296295</c:v>
                </c:pt>
                <c:pt idx="923">
                  <c:v>39745.59302083319</c:v>
                </c:pt>
                <c:pt idx="924">
                  <c:v>39745.59307870362</c:v>
                </c:pt>
                <c:pt idx="925">
                  <c:v>39745.59313657408</c:v>
                </c:pt>
                <c:pt idx="926">
                  <c:v>39745.59319444445</c:v>
                </c:pt>
                <c:pt idx="927">
                  <c:v>39745.59325231481</c:v>
                </c:pt>
                <c:pt idx="928">
                  <c:v>39745.59331018518</c:v>
                </c:pt>
                <c:pt idx="929">
                  <c:v>39745.59336805555</c:v>
                </c:pt>
                <c:pt idx="930">
                  <c:v>39745.59342592586</c:v>
                </c:pt>
                <c:pt idx="931">
                  <c:v>39745.59348379621</c:v>
                </c:pt>
                <c:pt idx="932">
                  <c:v>39745.59354166657</c:v>
                </c:pt>
                <c:pt idx="933">
                  <c:v>39745.59359953702</c:v>
                </c:pt>
                <c:pt idx="934">
                  <c:v>39745.59365740741</c:v>
                </c:pt>
                <c:pt idx="935">
                  <c:v>39745.59371527778</c:v>
                </c:pt>
                <c:pt idx="936">
                  <c:v>39745.59377314815</c:v>
                </c:pt>
                <c:pt idx="937">
                  <c:v>39745.59383101852</c:v>
                </c:pt>
                <c:pt idx="938">
                  <c:v>39745.59388888888</c:v>
                </c:pt>
                <c:pt idx="939">
                  <c:v>39745.59394675917</c:v>
                </c:pt>
                <c:pt idx="940">
                  <c:v>39745.59400462962</c:v>
                </c:pt>
                <c:pt idx="941">
                  <c:v>39745.5940625</c:v>
                </c:pt>
                <c:pt idx="942">
                  <c:v>39745.59412037037</c:v>
                </c:pt>
                <c:pt idx="943">
                  <c:v>39745.59417824074</c:v>
                </c:pt>
                <c:pt idx="944">
                  <c:v>39745.59423611111</c:v>
                </c:pt>
                <c:pt idx="945">
                  <c:v>39745.59429398148</c:v>
                </c:pt>
                <c:pt idx="946">
                  <c:v>39745.59435185185</c:v>
                </c:pt>
                <c:pt idx="947">
                  <c:v>39745.59440972222</c:v>
                </c:pt>
                <c:pt idx="948">
                  <c:v>39745.59446759259</c:v>
                </c:pt>
                <c:pt idx="949">
                  <c:v>39745.59452546296</c:v>
                </c:pt>
                <c:pt idx="950">
                  <c:v>39745.59458333332</c:v>
                </c:pt>
                <c:pt idx="951">
                  <c:v>39745.59464120363</c:v>
                </c:pt>
                <c:pt idx="952">
                  <c:v>39745.5946990741</c:v>
                </c:pt>
                <c:pt idx="953">
                  <c:v>39745.59475694445</c:v>
                </c:pt>
                <c:pt idx="954">
                  <c:v>39745.59481481482</c:v>
                </c:pt>
                <c:pt idx="955">
                  <c:v>39745.59487268519</c:v>
                </c:pt>
                <c:pt idx="956">
                  <c:v>39745.59493055556</c:v>
                </c:pt>
                <c:pt idx="957">
                  <c:v>39745.59498842593</c:v>
                </c:pt>
                <c:pt idx="958">
                  <c:v>39745.59504629629</c:v>
                </c:pt>
                <c:pt idx="959">
                  <c:v>39745.59510416658</c:v>
                </c:pt>
                <c:pt idx="960">
                  <c:v>39745.59516203697</c:v>
                </c:pt>
                <c:pt idx="961">
                  <c:v>39745.59521990741</c:v>
                </c:pt>
                <c:pt idx="962">
                  <c:v>39745.59527777778</c:v>
                </c:pt>
                <c:pt idx="963">
                  <c:v>39745.59533564815</c:v>
                </c:pt>
                <c:pt idx="964">
                  <c:v>39745.59539351845</c:v>
                </c:pt>
                <c:pt idx="965">
                  <c:v>39745.59545138889</c:v>
                </c:pt>
                <c:pt idx="966">
                  <c:v>39745.59550925926</c:v>
                </c:pt>
                <c:pt idx="967">
                  <c:v>39745.59556712963</c:v>
                </c:pt>
                <c:pt idx="968">
                  <c:v>39745.59562499999</c:v>
                </c:pt>
                <c:pt idx="969">
                  <c:v>39745.59568287028</c:v>
                </c:pt>
                <c:pt idx="970">
                  <c:v>39745.59574074062</c:v>
                </c:pt>
                <c:pt idx="971">
                  <c:v>39745.59579861098</c:v>
                </c:pt>
                <c:pt idx="972">
                  <c:v>39745.59585648148</c:v>
                </c:pt>
                <c:pt idx="973">
                  <c:v>39745.59591435183</c:v>
                </c:pt>
                <c:pt idx="974">
                  <c:v>39745.59597222223</c:v>
                </c:pt>
                <c:pt idx="975">
                  <c:v>39745.5960300926</c:v>
                </c:pt>
                <c:pt idx="976">
                  <c:v>39745.59608796296</c:v>
                </c:pt>
                <c:pt idx="977">
                  <c:v>39745.59614583322</c:v>
                </c:pt>
                <c:pt idx="978">
                  <c:v>39745.59620370364</c:v>
                </c:pt>
                <c:pt idx="979">
                  <c:v>39745.59626157407</c:v>
                </c:pt>
                <c:pt idx="980">
                  <c:v>39745.59631944455</c:v>
                </c:pt>
                <c:pt idx="981">
                  <c:v>39745.59637731482</c:v>
                </c:pt>
                <c:pt idx="982">
                  <c:v>39745.59643518519</c:v>
                </c:pt>
                <c:pt idx="983">
                  <c:v>39745.59649305556</c:v>
                </c:pt>
                <c:pt idx="984">
                  <c:v>39745.59655092593</c:v>
                </c:pt>
                <c:pt idx="985">
                  <c:v>39745.5966087963</c:v>
                </c:pt>
                <c:pt idx="986">
                  <c:v>39745.59666666659</c:v>
                </c:pt>
                <c:pt idx="987">
                  <c:v>39745.59672453698</c:v>
                </c:pt>
                <c:pt idx="988">
                  <c:v>39745.59678240737</c:v>
                </c:pt>
                <c:pt idx="989">
                  <c:v>39745.59684027778</c:v>
                </c:pt>
                <c:pt idx="990">
                  <c:v>39745.59689814823</c:v>
                </c:pt>
                <c:pt idx="991">
                  <c:v>39745.59695601852</c:v>
                </c:pt>
                <c:pt idx="992">
                  <c:v>39745.59701388889</c:v>
                </c:pt>
                <c:pt idx="993">
                  <c:v>39745.59707175918</c:v>
                </c:pt>
                <c:pt idx="994">
                  <c:v>39745.59712962958</c:v>
                </c:pt>
                <c:pt idx="995">
                  <c:v>39745.59718749999</c:v>
                </c:pt>
                <c:pt idx="996">
                  <c:v>39745.59724537037</c:v>
                </c:pt>
                <c:pt idx="997">
                  <c:v>39745.59730324073</c:v>
                </c:pt>
                <c:pt idx="998">
                  <c:v>39745.59736111099</c:v>
                </c:pt>
                <c:pt idx="999">
                  <c:v>39745.59741898142</c:v>
                </c:pt>
                <c:pt idx="1000">
                  <c:v>39745.59747685177</c:v>
                </c:pt>
                <c:pt idx="1001">
                  <c:v>39745.5975347222</c:v>
                </c:pt>
                <c:pt idx="1002">
                  <c:v>39745.5975925926</c:v>
                </c:pt>
                <c:pt idx="1003">
                  <c:v>39745.59765046297</c:v>
                </c:pt>
                <c:pt idx="1004">
                  <c:v>39745.59770833325</c:v>
                </c:pt>
                <c:pt idx="1005">
                  <c:v>39745.59776620359</c:v>
                </c:pt>
                <c:pt idx="1006">
                  <c:v>39745.59782407407</c:v>
                </c:pt>
                <c:pt idx="1007">
                  <c:v>39745.59788194444</c:v>
                </c:pt>
                <c:pt idx="1008">
                  <c:v>39745.5979398148</c:v>
                </c:pt>
                <c:pt idx="1009">
                  <c:v>39745.59799768517</c:v>
                </c:pt>
                <c:pt idx="1010">
                  <c:v>39745.59805555556</c:v>
                </c:pt>
                <c:pt idx="1011">
                  <c:v>39745.59811342594</c:v>
                </c:pt>
                <c:pt idx="1012">
                  <c:v>39745.5981712963</c:v>
                </c:pt>
                <c:pt idx="1013">
                  <c:v>39745.59822916667</c:v>
                </c:pt>
                <c:pt idx="1014">
                  <c:v>39745.59828703704</c:v>
                </c:pt>
                <c:pt idx="1015">
                  <c:v>39745.5983449074</c:v>
                </c:pt>
                <c:pt idx="1016">
                  <c:v>39745.59840277777</c:v>
                </c:pt>
                <c:pt idx="1017">
                  <c:v>39745.59846064815</c:v>
                </c:pt>
                <c:pt idx="1018">
                  <c:v>39745.59851851854</c:v>
                </c:pt>
                <c:pt idx="1019">
                  <c:v>39745.59857638897</c:v>
                </c:pt>
                <c:pt idx="1020">
                  <c:v>39745.59863425926</c:v>
                </c:pt>
                <c:pt idx="1021">
                  <c:v>39745.59869212963</c:v>
                </c:pt>
                <c:pt idx="1022">
                  <c:v>39745.59875</c:v>
                </c:pt>
                <c:pt idx="1023">
                  <c:v>39745.59880787038</c:v>
                </c:pt>
                <c:pt idx="1024">
                  <c:v>39745.59886574074</c:v>
                </c:pt>
                <c:pt idx="1025">
                  <c:v>39745.598923611</c:v>
                </c:pt>
                <c:pt idx="1026">
                  <c:v>39745.59898148147</c:v>
                </c:pt>
                <c:pt idx="1027">
                  <c:v>39745.59903935185</c:v>
                </c:pt>
                <c:pt idx="1028">
                  <c:v>39745.59909722222</c:v>
                </c:pt>
                <c:pt idx="1029">
                  <c:v>39745.5991550926</c:v>
                </c:pt>
                <c:pt idx="1030">
                  <c:v>39745.59921296296</c:v>
                </c:pt>
                <c:pt idx="1031">
                  <c:v>39745.59927083326</c:v>
                </c:pt>
                <c:pt idx="1032">
                  <c:v>39745.5993287036</c:v>
                </c:pt>
                <c:pt idx="1033">
                  <c:v>39745.59938657407</c:v>
                </c:pt>
                <c:pt idx="1034">
                  <c:v>39745.59944444444</c:v>
                </c:pt>
                <c:pt idx="1035">
                  <c:v>39745.59950231481</c:v>
                </c:pt>
                <c:pt idx="1036">
                  <c:v>39745.59956018518</c:v>
                </c:pt>
                <c:pt idx="1037">
                  <c:v>39745.59961805555</c:v>
                </c:pt>
                <c:pt idx="1038">
                  <c:v>39745.59967592593</c:v>
                </c:pt>
                <c:pt idx="1039">
                  <c:v>39745.59973379628</c:v>
                </c:pt>
                <c:pt idx="1040">
                  <c:v>39745.59979166657</c:v>
                </c:pt>
                <c:pt idx="1041">
                  <c:v>39745.59984953699</c:v>
                </c:pt>
                <c:pt idx="1042">
                  <c:v>39745.59990740741</c:v>
                </c:pt>
                <c:pt idx="1043">
                  <c:v>39745.59996527778</c:v>
                </c:pt>
                <c:pt idx="1044">
                  <c:v>39745.6000231482</c:v>
                </c:pt>
                <c:pt idx="1045">
                  <c:v>39745.60008101852</c:v>
                </c:pt>
                <c:pt idx="1046">
                  <c:v>39745.6001388889</c:v>
                </c:pt>
                <c:pt idx="1047">
                  <c:v>39745.60019675922</c:v>
                </c:pt>
                <c:pt idx="1048">
                  <c:v>39745.60025462963</c:v>
                </c:pt>
                <c:pt idx="1049">
                  <c:v>39745.60031250001</c:v>
                </c:pt>
                <c:pt idx="1050">
                  <c:v>39745.60037037037</c:v>
                </c:pt>
                <c:pt idx="1051">
                  <c:v>39745.60042824074</c:v>
                </c:pt>
                <c:pt idx="1052">
                  <c:v>39745.60048611103</c:v>
                </c:pt>
                <c:pt idx="1053">
                  <c:v>39745.60054398148</c:v>
                </c:pt>
                <c:pt idx="1054">
                  <c:v>39745.60060185182</c:v>
                </c:pt>
                <c:pt idx="1055">
                  <c:v>39745.60065972222</c:v>
                </c:pt>
                <c:pt idx="1056">
                  <c:v>39745.6007175926</c:v>
                </c:pt>
                <c:pt idx="1057">
                  <c:v>39745.60077546296</c:v>
                </c:pt>
                <c:pt idx="1058">
                  <c:v>39745.60083333333</c:v>
                </c:pt>
                <c:pt idx="1059">
                  <c:v>39745.60089120371</c:v>
                </c:pt>
                <c:pt idx="1060">
                  <c:v>39745.60094907408</c:v>
                </c:pt>
                <c:pt idx="1061">
                  <c:v>39745.60100694445</c:v>
                </c:pt>
                <c:pt idx="1062">
                  <c:v>39745.60106481473</c:v>
                </c:pt>
                <c:pt idx="1063">
                  <c:v>39745.60112268508</c:v>
                </c:pt>
                <c:pt idx="1064">
                  <c:v>39745.60118055544</c:v>
                </c:pt>
                <c:pt idx="1065">
                  <c:v>39745.601238426</c:v>
                </c:pt>
                <c:pt idx="1066">
                  <c:v>39745.60129629634</c:v>
                </c:pt>
                <c:pt idx="1067">
                  <c:v>39745.60135416665</c:v>
                </c:pt>
                <c:pt idx="1068">
                  <c:v>39745.60141203702</c:v>
                </c:pt>
                <c:pt idx="1069">
                  <c:v>39745.60146990733</c:v>
                </c:pt>
                <c:pt idx="1070">
                  <c:v>39745.60152777778</c:v>
                </c:pt>
                <c:pt idx="1071">
                  <c:v>39745.60158564815</c:v>
                </c:pt>
                <c:pt idx="1072">
                  <c:v>39745.60164351845</c:v>
                </c:pt>
                <c:pt idx="1073">
                  <c:v>39745.60170138888</c:v>
                </c:pt>
                <c:pt idx="1074">
                  <c:v>39745.60175925925</c:v>
                </c:pt>
                <c:pt idx="1075">
                  <c:v>39745.60181712963</c:v>
                </c:pt>
                <c:pt idx="1076">
                  <c:v>39745.601875</c:v>
                </c:pt>
                <c:pt idx="1077">
                  <c:v>39745.60193287037</c:v>
                </c:pt>
                <c:pt idx="1078">
                  <c:v>39745.60199074072</c:v>
                </c:pt>
                <c:pt idx="1079">
                  <c:v>39745.60204861104</c:v>
                </c:pt>
                <c:pt idx="1080">
                  <c:v>39745.60210648148</c:v>
                </c:pt>
                <c:pt idx="1081">
                  <c:v>39745.60216435185</c:v>
                </c:pt>
                <c:pt idx="1082">
                  <c:v>39745.60222222223</c:v>
                </c:pt>
                <c:pt idx="1083">
                  <c:v>39745.6022800926</c:v>
                </c:pt>
                <c:pt idx="1084">
                  <c:v>39745.60233796296</c:v>
                </c:pt>
                <c:pt idx="1085">
                  <c:v>39745.60239583332</c:v>
                </c:pt>
                <c:pt idx="1086">
                  <c:v>39745.60245370363</c:v>
                </c:pt>
                <c:pt idx="1087">
                  <c:v>39745.6025115741</c:v>
                </c:pt>
                <c:pt idx="1088">
                  <c:v>39745.60256944454</c:v>
                </c:pt>
                <c:pt idx="1089">
                  <c:v>39745.60262731482</c:v>
                </c:pt>
                <c:pt idx="1090">
                  <c:v>39745.60268518519</c:v>
                </c:pt>
                <c:pt idx="1091">
                  <c:v>39745.60274305556</c:v>
                </c:pt>
                <c:pt idx="1092">
                  <c:v>39745.60280092593</c:v>
                </c:pt>
                <c:pt idx="1093">
                  <c:v>39745.60285879635</c:v>
                </c:pt>
                <c:pt idx="1094">
                  <c:v>39745.60291666666</c:v>
                </c:pt>
                <c:pt idx="1095">
                  <c:v>39745.60297453703</c:v>
                </c:pt>
                <c:pt idx="1096">
                  <c:v>39745.60303240741</c:v>
                </c:pt>
                <c:pt idx="1097">
                  <c:v>39745.60309027778</c:v>
                </c:pt>
                <c:pt idx="1098">
                  <c:v>39745.60314814815</c:v>
                </c:pt>
                <c:pt idx="1099">
                  <c:v>39745.60320601852</c:v>
                </c:pt>
                <c:pt idx="1100">
                  <c:v>39745.60326388889</c:v>
                </c:pt>
                <c:pt idx="1101">
                  <c:v>39745.60332175918</c:v>
                </c:pt>
                <c:pt idx="1102">
                  <c:v>39745.60337962963</c:v>
                </c:pt>
                <c:pt idx="1103">
                  <c:v>39745.6034375</c:v>
                </c:pt>
                <c:pt idx="1104">
                  <c:v>39745.60349537037</c:v>
                </c:pt>
                <c:pt idx="1105">
                  <c:v>39745.60355324074</c:v>
                </c:pt>
                <c:pt idx="1106">
                  <c:v>39745.60361111104</c:v>
                </c:pt>
                <c:pt idx="1107">
                  <c:v>39745.60366898141</c:v>
                </c:pt>
                <c:pt idx="1108">
                  <c:v>39745.60372685175</c:v>
                </c:pt>
                <c:pt idx="1109">
                  <c:v>39745.60378472217</c:v>
                </c:pt>
                <c:pt idx="1110">
                  <c:v>39745.60384259259</c:v>
                </c:pt>
                <c:pt idx="1111">
                  <c:v>39745.60390046296</c:v>
                </c:pt>
                <c:pt idx="1112">
                  <c:v>39745.60395833333</c:v>
                </c:pt>
                <c:pt idx="1113">
                  <c:v>39745.6040162037</c:v>
                </c:pt>
                <c:pt idx="1114">
                  <c:v>39745.60407407413</c:v>
                </c:pt>
                <c:pt idx="1115">
                  <c:v>39745.60413194444</c:v>
                </c:pt>
                <c:pt idx="1116">
                  <c:v>39745.60418981477</c:v>
                </c:pt>
                <c:pt idx="1117">
                  <c:v>39745.60424768519</c:v>
                </c:pt>
                <c:pt idx="1118">
                  <c:v>39745.60430555556</c:v>
                </c:pt>
                <c:pt idx="1119">
                  <c:v>39745.60436342593</c:v>
                </c:pt>
                <c:pt idx="1120">
                  <c:v>39745.6044212963</c:v>
                </c:pt>
                <c:pt idx="1121">
                  <c:v>39745.60447916666</c:v>
                </c:pt>
                <c:pt idx="1122">
                  <c:v>39745.60453703704</c:v>
                </c:pt>
                <c:pt idx="1123">
                  <c:v>39745.60459490741</c:v>
                </c:pt>
                <c:pt idx="1124">
                  <c:v>39745.60465277778</c:v>
                </c:pt>
                <c:pt idx="1125">
                  <c:v>39745.60471064815</c:v>
                </c:pt>
                <c:pt idx="1126">
                  <c:v>39745.6047685185</c:v>
                </c:pt>
                <c:pt idx="1127">
                  <c:v>39745.60482638896</c:v>
                </c:pt>
                <c:pt idx="1128">
                  <c:v>39745.60488425926</c:v>
                </c:pt>
                <c:pt idx="1129">
                  <c:v>39745.60494212963</c:v>
                </c:pt>
                <c:pt idx="1130">
                  <c:v>39745.605</c:v>
                </c:pt>
                <c:pt idx="1131">
                  <c:v>39745.60505787037</c:v>
                </c:pt>
                <c:pt idx="1132">
                  <c:v>39745.60511574073</c:v>
                </c:pt>
                <c:pt idx="1133">
                  <c:v>39745.60517361099</c:v>
                </c:pt>
                <c:pt idx="1134">
                  <c:v>39745.60523148148</c:v>
                </c:pt>
                <c:pt idx="1135">
                  <c:v>39745.60528935185</c:v>
                </c:pt>
                <c:pt idx="1136">
                  <c:v>39745.6053472222</c:v>
                </c:pt>
                <c:pt idx="1137">
                  <c:v>39745.6054050926</c:v>
                </c:pt>
                <c:pt idx="1138">
                  <c:v>39745.60546296289</c:v>
                </c:pt>
                <c:pt idx="1139">
                  <c:v>39745.60552083325</c:v>
                </c:pt>
                <c:pt idx="1140">
                  <c:v>39745.6055787037</c:v>
                </c:pt>
                <c:pt idx="1141">
                  <c:v>39745.60563657407</c:v>
                </c:pt>
                <c:pt idx="1142">
                  <c:v>39745.60569444444</c:v>
                </c:pt>
                <c:pt idx="1143">
                  <c:v>39745.6057523148</c:v>
                </c:pt>
                <c:pt idx="1144">
                  <c:v>39745.60581018519</c:v>
                </c:pt>
                <c:pt idx="1145">
                  <c:v>39745.60586805556</c:v>
                </c:pt>
                <c:pt idx="1146">
                  <c:v>39745.60592592593</c:v>
                </c:pt>
                <c:pt idx="1147">
                  <c:v>39745.60598379627</c:v>
                </c:pt>
                <c:pt idx="1148">
                  <c:v>39745.6060416666</c:v>
                </c:pt>
                <c:pt idx="1149">
                  <c:v>39745.60609953704</c:v>
                </c:pt>
                <c:pt idx="1150">
                  <c:v>39745.60615740741</c:v>
                </c:pt>
                <c:pt idx="1151">
                  <c:v>39745.60621527785</c:v>
                </c:pt>
                <c:pt idx="1152">
                  <c:v>39745.60627314824</c:v>
                </c:pt>
                <c:pt idx="1153">
                  <c:v>39745.60633101854</c:v>
                </c:pt>
                <c:pt idx="1154">
                  <c:v>39745.60638888889</c:v>
                </c:pt>
                <c:pt idx="1155">
                  <c:v>39745.60644675919</c:v>
                </c:pt>
                <c:pt idx="1156">
                  <c:v>39745.60650462963</c:v>
                </c:pt>
                <c:pt idx="1157">
                  <c:v>39745.6065625</c:v>
                </c:pt>
                <c:pt idx="1158">
                  <c:v>39745.60662037038</c:v>
                </c:pt>
                <c:pt idx="1159">
                  <c:v>39745.60667824074</c:v>
                </c:pt>
                <c:pt idx="1160">
                  <c:v>39745.60673611111</c:v>
                </c:pt>
                <c:pt idx="1161">
                  <c:v>39745.60679398147</c:v>
                </c:pt>
                <c:pt idx="1162">
                  <c:v>39745.60685185185</c:v>
                </c:pt>
                <c:pt idx="1163">
                  <c:v>39745.60690972222</c:v>
                </c:pt>
                <c:pt idx="1164">
                  <c:v>39745.6069675926</c:v>
                </c:pt>
                <c:pt idx="1165">
                  <c:v>39745.60702546296</c:v>
                </c:pt>
                <c:pt idx="1166">
                  <c:v>39745.60708333326</c:v>
                </c:pt>
                <c:pt idx="1167">
                  <c:v>39745.6071412036</c:v>
                </c:pt>
                <c:pt idx="1168">
                  <c:v>39745.60719907408</c:v>
                </c:pt>
                <c:pt idx="1169">
                  <c:v>39745.6072569445</c:v>
                </c:pt>
                <c:pt idx="1170">
                  <c:v>39745.60731481481</c:v>
                </c:pt>
                <c:pt idx="1171">
                  <c:v>39745.60737268518</c:v>
                </c:pt>
                <c:pt idx="1172">
                  <c:v>39745.60743055549</c:v>
                </c:pt>
                <c:pt idx="1173">
                  <c:v>39745.60748842593</c:v>
                </c:pt>
                <c:pt idx="1174">
                  <c:v>39745.6075462963</c:v>
                </c:pt>
                <c:pt idx="1175">
                  <c:v>39745.60760416662</c:v>
                </c:pt>
                <c:pt idx="1176">
                  <c:v>39745.60766203699</c:v>
                </c:pt>
                <c:pt idx="1177">
                  <c:v>39745.60771990741</c:v>
                </c:pt>
                <c:pt idx="1178">
                  <c:v>39745.60777777778</c:v>
                </c:pt>
                <c:pt idx="1179">
                  <c:v>39745.6078356482</c:v>
                </c:pt>
                <c:pt idx="1180">
                  <c:v>39745.60789351852</c:v>
                </c:pt>
                <c:pt idx="1181">
                  <c:v>39745.6079513889</c:v>
                </c:pt>
                <c:pt idx="1182">
                  <c:v>39745.60800925926</c:v>
                </c:pt>
                <c:pt idx="1183">
                  <c:v>39745.60806712963</c:v>
                </c:pt>
                <c:pt idx="1184">
                  <c:v>39745.608125</c:v>
                </c:pt>
                <c:pt idx="1185">
                  <c:v>39745.60818287035</c:v>
                </c:pt>
                <c:pt idx="1186">
                  <c:v>39745.60824074074</c:v>
                </c:pt>
                <c:pt idx="1187">
                  <c:v>39745.60829861111</c:v>
                </c:pt>
                <c:pt idx="1188">
                  <c:v>39745.60835648148</c:v>
                </c:pt>
                <c:pt idx="1189">
                  <c:v>39745.60841435185</c:v>
                </c:pt>
                <c:pt idx="1190">
                  <c:v>39745.60847222222</c:v>
                </c:pt>
                <c:pt idx="1191">
                  <c:v>39745.60853009261</c:v>
                </c:pt>
                <c:pt idx="1192">
                  <c:v>39745.60858796296</c:v>
                </c:pt>
                <c:pt idx="1193">
                  <c:v>39745.60864583326</c:v>
                </c:pt>
                <c:pt idx="1194">
                  <c:v>39745.60870370362</c:v>
                </c:pt>
                <c:pt idx="1195">
                  <c:v>39745.60876157408</c:v>
                </c:pt>
                <c:pt idx="1196">
                  <c:v>39745.6088194446</c:v>
                </c:pt>
                <c:pt idx="1197">
                  <c:v>39745.60887731488</c:v>
                </c:pt>
                <c:pt idx="1198">
                  <c:v>39745.6089351852</c:v>
                </c:pt>
                <c:pt idx="1199">
                  <c:v>39745.60899305556</c:v>
                </c:pt>
                <c:pt idx="1200">
                  <c:v>39745.60905092592</c:v>
                </c:pt>
                <c:pt idx="1201">
                  <c:v>39745.6091087963</c:v>
                </c:pt>
                <c:pt idx="1202">
                  <c:v>39745.60916666657</c:v>
                </c:pt>
                <c:pt idx="1203">
                  <c:v>39745.60922453702</c:v>
                </c:pt>
                <c:pt idx="1204">
                  <c:v>39745.60928240741</c:v>
                </c:pt>
                <c:pt idx="1205">
                  <c:v>39745.60934027778</c:v>
                </c:pt>
                <c:pt idx="1206">
                  <c:v>39745.60939814821</c:v>
                </c:pt>
                <c:pt idx="1207">
                  <c:v>39745.60945601852</c:v>
                </c:pt>
                <c:pt idx="1208">
                  <c:v>39745.6095138889</c:v>
                </c:pt>
                <c:pt idx="1209">
                  <c:v>39745.60957175925</c:v>
                </c:pt>
                <c:pt idx="1210">
                  <c:v>39745.60962962962</c:v>
                </c:pt>
                <c:pt idx="1211">
                  <c:v>39745.6096875</c:v>
                </c:pt>
                <c:pt idx="1212">
                  <c:v>39745.60974537037</c:v>
                </c:pt>
                <c:pt idx="1213">
                  <c:v>39745.60980324074</c:v>
                </c:pt>
                <c:pt idx="1214">
                  <c:v>39745.60986111104</c:v>
                </c:pt>
                <c:pt idx="1215">
                  <c:v>39745.60991898148</c:v>
                </c:pt>
                <c:pt idx="1216">
                  <c:v>39745.60997685185</c:v>
                </c:pt>
                <c:pt idx="1217">
                  <c:v>39745.61003472223</c:v>
                </c:pt>
                <c:pt idx="1218">
                  <c:v>39745.6100925926</c:v>
                </c:pt>
                <c:pt idx="1219">
                  <c:v>39745.61015046296</c:v>
                </c:pt>
                <c:pt idx="1220">
                  <c:v>39745.61020833333</c:v>
                </c:pt>
                <c:pt idx="1221">
                  <c:v>39745.6102662037</c:v>
                </c:pt>
                <c:pt idx="1222">
                  <c:v>39745.6103240741</c:v>
                </c:pt>
                <c:pt idx="1223">
                  <c:v>39745.61038194445</c:v>
                </c:pt>
                <c:pt idx="1224">
                  <c:v>39745.61043981482</c:v>
                </c:pt>
                <c:pt idx="1225">
                  <c:v>39745.61049768519</c:v>
                </c:pt>
                <c:pt idx="1226">
                  <c:v>39745.61055555556</c:v>
                </c:pt>
                <c:pt idx="1227">
                  <c:v>39745.610613426</c:v>
                </c:pt>
                <c:pt idx="1228">
                  <c:v>39745.61067129635</c:v>
                </c:pt>
                <c:pt idx="1229">
                  <c:v>39745.61072916666</c:v>
                </c:pt>
                <c:pt idx="1230">
                  <c:v>39745.61078703703</c:v>
                </c:pt>
                <c:pt idx="1231">
                  <c:v>39745.61084490741</c:v>
                </c:pt>
                <c:pt idx="1232">
                  <c:v>39745.61090277778</c:v>
                </c:pt>
                <c:pt idx="1233">
                  <c:v>39745.61096064815</c:v>
                </c:pt>
                <c:pt idx="1234">
                  <c:v>39745.61101851852</c:v>
                </c:pt>
                <c:pt idx="1235">
                  <c:v>39745.61107638895</c:v>
                </c:pt>
                <c:pt idx="1236">
                  <c:v>39745.61113425926</c:v>
                </c:pt>
                <c:pt idx="1237">
                  <c:v>39745.61119212963</c:v>
                </c:pt>
                <c:pt idx="1238">
                  <c:v>39745.61125</c:v>
                </c:pt>
                <c:pt idx="1239">
                  <c:v>39745.61130787037</c:v>
                </c:pt>
                <c:pt idx="1240">
                  <c:v>39745.61136574073</c:v>
                </c:pt>
                <c:pt idx="1241">
                  <c:v>39745.61142361098</c:v>
                </c:pt>
                <c:pt idx="1242">
                  <c:v>39745.61148148141</c:v>
                </c:pt>
                <c:pt idx="1243">
                  <c:v>39745.61153935185</c:v>
                </c:pt>
                <c:pt idx="1244">
                  <c:v>39745.61159722223</c:v>
                </c:pt>
                <c:pt idx="1245">
                  <c:v>39745.6116550926</c:v>
                </c:pt>
                <c:pt idx="1246">
                  <c:v>39745.61171296296</c:v>
                </c:pt>
                <c:pt idx="1247">
                  <c:v>39745.61177083322</c:v>
                </c:pt>
                <c:pt idx="1248">
                  <c:v>39745.61182870364</c:v>
                </c:pt>
                <c:pt idx="1249">
                  <c:v>39745.61188657407</c:v>
                </c:pt>
                <c:pt idx="1250">
                  <c:v>39745.61194444444</c:v>
                </c:pt>
                <c:pt idx="1251">
                  <c:v>39745.61200231482</c:v>
                </c:pt>
                <c:pt idx="1252">
                  <c:v>39745.61206018519</c:v>
                </c:pt>
                <c:pt idx="1253">
                  <c:v>39745.6121180556</c:v>
                </c:pt>
                <c:pt idx="1254">
                  <c:v>39745.61217592593</c:v>
                </c:pt>
                <c:pt idx="1255">
                  <c:v>39745.61223379636</c:v>
                </c:pt>
                <c:pt idx="1256">
                  <c:v>39745.61229166666</c:v>
                </c:pt>
                <c:pt idx="1257">
                  <c:v>39745.61234953703</c:v>
                </c:pt>
                <c:pt idx="1258">
                  <c:v>39745.61240740741</c:v>
                </c:pt>
                <c:pt idx="1259">
                  <c:v>39745.61246527778</c:v>
                </c:pt>
                <c:pt idx="1260">
                  <c:v>39745.61252314823</c:v>
                </c:pt>
                <c:pt idx="1261">
                  <c:v>39745.61258101852</c:v>
                </c:pt>
                <c:pt idx="1262">
                  <c:v>39745.61263888896</c:v>
                </c:pt>
                <c:pt idx="1263">
                  <c:v>39745.61269675926</c:v>
                </c:pt>
                <c:pt idx="1264">
                  <c:v>39745.61275462963</c:v>
                </c:pt>
                <c:pt idx="1265">
                  <c:v>39745.6128125</c:v>
                </c:pt>
                <c:pt idx="1266">
                  <c:v>39745.61287037043</c:v>
                </c:pt>
                <c:pt idx="1267">
                  <c:v>39745.61292824074</c:v>
                </c:pt>
                <c:pt idx="1268">
                  <c:v>39745.6129861111</c:v>
                </c:pt>
                <c:pt idx="1269">
                  <c:v>39745.61304398142</c:v>
                </c:pt>
                <c:pt idx="1270">
                  <c:v>39745.61310185177</c:v>
                </c:pt>
                <c:pt idx="1271">
                  <c:v>39745.6131597222</c:v>
                </c:pt>
                <c:pt idx="1272">
                  <c:v>39745.6132175926</c:v>
                </c:pt>
                <c:pt idx="1273">
                  <c:v>39745.613275463</c:v>
                </c:pt>
                <c:pt idx="1274">
                  <c:v>39745.61333333333</c:v>
                </c:pt>
                <c:pt idx="1275">
                  <c:v>39745.6133912037</c:v>
                </c:pt>
                <c:pt idx="1276">
                  <c:v>39745.61344907407</c:v>
                </c:pt>
                <c:pt idx="1277">
                  <c:v>39745.61350694444</c:v>
                </c:pt>
                <c:pt idx="1278">
                  <c:v>39745.6135648148</c:v>
                </c:pt>
                <c:pt idx="1279">
                  <c:v>39745.61362268517</c:v>
                </c:pt>
                <c:pt idx="1280">
                  <c:v>39745.61368055548</c:v>
                </c:pt>
                <c:pt idx="1281">
                  <c:v>39745.61373842594</c:v>
                </c:pt>
                <c:pt idx="1282">
                  <c:v>39745.6137962963</c:v>
                </c:pt>
                <c:pt idx="1283">
                  <c:v>39745.61385416667</c:v>
                </c:pt>
                <c:pt idx="1284">
                  <c:v>39745.61391203704</c:v>
                </c:pt>
                <c:pt idx="1285">
                  <c:v>39745.6139699074</c:v>
                </c:pt>
                <c:pt idx="1286">
                  <c:v>39745.61402777778</c:v>
                </c:pt>
                <c:pt idx="1287">
                  <c:v>39745.6140856482</c:v>
                </c:pt>
                <c:pt idx="1288">
                  <c:v>39745.61414351852</c:v>
                </c:pt>
                <c:pt idx="1289">
                  <c:v>39745.61420138897</c:v>
                </c:pt>
                <c:pt idx="1290">
                  <c:v>39745.61425925932</c:v>
                </c:pt>
                <c:pt idx="1291">
                  <c:v>39745.61431712964</c:v>
                </c:pt>
                <c:pt idx="1292">
                  <c:v>39745.61437500001</c:v>
                </c:pt>
                <c:pt idx="1293">
                  <c:v>39745.61443287038</c:v>
                </c:pt>
                <c:pt idx="1294">
                  <c:v>39745.61449074074</c:v>
                </c:pt>
                <c:pt idx="1295">
                  <c:v>39745.61454861111</c:v>
                </c:pt>
                <c:pt idx="1296">
                  <c:v>39745.61460648148</c:v>
                </c:pt>
                <c:pt idx="1297">
                  <c:v>39745.61466435185</c:v>
                </c:pt>
                <c:pt idx="1298">
                  <c:v>39745.61472222222</c:v>
                </c:pt>
                <c:pt idx="1299">
                  <c:v>39745.6147800926</c:v>
                </c:pt>
                <c:pt idx="1300">
                  <c:v>39745.614837963</c:v>
                </c:pt>
                <c:pt idx="1301">
                  <c:v>39745.61489583334</c:v>
                </c:pt>
                <c:pt idx="1302">
                  <c:v>39745.61495370371</c:v>
                </c:pt>
                <c:pt idx="1303">
                  <c:v>39745.61501157408</c:v>
                </c:pt>
                <c:pt idx="1304">
                  <c:v>39745.6150694445</c:v>
                </c:pt>
                <c:pt idx="1305">
                  <c:v>39745.61512731481</c:v>
                </c:pt>
                <c:pt idx="1306">
                  <c:v>39745.61518518518</c:v>
                </c:pt>
                <c:pt idx="1307">
                  <c:v>39745.61524305555</c:v>
                </c:pt>
                <c:pt idx="1308">
                  <c:v>39745.61530092593</c:v>
                </c:pt>
                <c:pt idx="1309">
                  <c:v>39745.6153587963</c:v>
                </c:pt>
                <c:pt idx="1310">
                  <c:v>39745.61541666662</c:v>
                </c:pt>
                <c:pt idx="1311">
                  <c:v>39745.61547453699</c:v>
                </c:pt>
                <c:pt idx="1312">
                  <c:v>39745.61553240741</c:v>
                </c:pt>
                <c:pt idx="1313">
                  <c:v>39745.61559027778</c:v>
                </c:pt>
                <c:pt idx="1314">
                  <c:v>39745.6156481482</c:v>
                </c:pt>
                <c:pt idx="1315">
                  <c:v>39745.61570601852</c:v>
                </c:pt>
                <c:pt idx="1316">
                  <c:v>39745.61576388888</c:v>
                </c:pt>
                <c:pt idx="1317">
                  <c:v>39745.61582175922</c:v>
                </c:pt>
                <c:pt idx="1318">
                  <c:v>39745.61587962963</c:v>
                </c:pt>
                <c:pt idx="1319">
                  <c:v>39745.61593750001</c:v>
                </c:pt>
                <c:pt idx="1320">
                  <c:v>39745.61599537037</c:v>
                </c:pt>
                <c:pt idx="1321">
                  <c:v>39745.6160532408</c:v>
                </c:pt>
                <c:pt idx="1322">
                  <c:v>39745.61611111111</c:v>
                </c:pt>
                <c:pt idx="1323">
                  <c:v>39745.61616898148</c:v>
                </c:pt>
                <c:pt idx="1324">
                  <c:v>39745.61622685185</c:v>
                </c:pt>
                <c:pt idx="1325">
                  <c:v>39745.61628472222</c:v>
                </c:pt>
                <c:pt idx="1326">
                  <c:v>39745.6163425926</c:v>
                </c:pt>
                <c:pt idx="1327">
                  <c:v>39745.61640046296</c:v>
                </c:pt>
                <c:pt idx="1328">
                  <c:v>39745.61645833333</c:v>
                </c:pt>
                <c:pt idx="1329">
                  <c:v>39745.61651620374</c:v>
                </c:pt>
                <c:pt idx="1330">
                  <c:v>39745.61657407418</c:v>
                </c:pt>
                <c:pt idx="1331">
                  <c:v>39745.61663194452</c:v>
                </c:pt>
                <c:pt idx="1332">
                  <c:v>39745.61668981481</c:v>
                </c:pt>
                <c:pt idx="1333">
                  <c:v>39745.61674768518</c:v>
                </c:pt>
                <c:pt idx="1334">
                  <c:v>39745.61680555556</c:v>
                </c:pt>
                <c:pt idx="1335">
                  <c:v>39745.616863426</c:v>
                </c:pt>
                <c:pt idx="1336">
                  <c:v>39745.61692129634</c:v>
                </c:pt>
                <c:pt idx="1337">
                  <c:v>39745.61697916667</c:v>
                </c:pt>
                <c:pt idx="1338">
                  <c:v>39745.61703703704</c:v>
                </c:pt>
                <c:pt idx="1339">
                  <c:v>39745.61709490741</c:v>
                </c:pt>
                <c:pt idx="1340">
                  <c:v>39745.61715277778</c:v>
                </c:pt>
                <c:pt idx="1341">
                  <c:v>39745.61721064821</c:v>
                </c:pt>
                <c:pt idx="1342">
                  <c:v>39745.61726851852</c:v>
                </c:pt>
                <c:pt idx="1343">
                  <c:v>39745.6173263889</c:v>
                </c:pt>
                <c:pt idx="1344">
                  <c:v>39745.61738425925</c:v>
                </c:pt>
                <c:pt idx="1345">
                  <c:v>39745.61744212962</c:v>
                </c:pt>
                <c:pt idx="1346">
                  <c:v>39745.6175</c:v>
                </c:pt>
                <c:pt idx="1347">
                  <c:v>39745.6175578704</c:v>
                </c:pt>
                <c:pt idx="1348">
                  <c:v>39745.61761574074</c:v>
                </c:pt>
                <c:pt idx="1349">
                  <c:v>39745.61767361104</c:v>
                </c:pt>
                <c:pt idx="1350">
                  <c:v>39745.61773148148</c:v>
                </c:pt>
                <c:pt idx="1351">
                  <c:v>39745.61778935185</c:v>
                </c:pt>
                <c:pt idx="1352">
                  <c:v>39745.61784722223</c:v>
                </c:pt>
                <c:pt idx="1353">
                  <c:v>39745.6179050926</c:v>
                </c:pt>
                <c:pt idx="1354">
                  <c:v>39745.61796296296</c:v>
                </c:pt>
                <c:pt idx="1355">
                  <c:v>39745.61802083332</c:v>
                </c:pt>
                <c:pt idx="1356">
                  <c:v>39745.6180787037</c:v>
                </c:pt>
                <c:pt idx="1357">
                  <c:v>39745.6181365741</c:v>
                </c:pt>
                <c:pt idx="1358">
                  <c:v>39745.61819444454</c:v>
                </c:pt>
                <c:pt idx="1359">
                  <c:v>39745.6182523149</c:v>
                </c:pt>
                <c:pt idx="1360">
                  <c:v>39745.6183101852</c:v>
                </c:pt>
                <c:pt idx="1361">
                  <c:v>39745.61836805556</c:v>
                </c:pt>
                <c:pt idx="1362">
                  <c:v>39745.61842592593</c:v>
                </c:pt>
                <c:pt idx="1363">
                  <c:v>39745.61848379629</c:v>
                </c:pt>
                <c:pt idx="1364">
                  <c:v>39745.61854166666</c:v>
                </c:pt>
                <c:pt idx="1365">
                  <c:v>39745.61859953704</c:v>
                </c:pt>
                <c:pt idx="1366">
                  <c:v>39745.61865740748</c:v>
                </c:pt>
                <c:pt idx="1367">
                  <c:v>39745.6187152778</c:v>
                </c:pt>
                <c:pt idx="1368">
                  <c:v>39745.61877314821</c:v>
                </c:pt>
                <c:pt idx="1369">
                  <c:v>39745.6188310186</c:v>
                </c:pt>
                <c:pt idx="1370">
                  <c:v>39745.61888888895</c:v>
                </c:pt>
                <c:pt idx="1371">
                  <c:v>39745.61894675926</c:v>
                </c:pt>
                <c:pt idx="1372">
                  <c:v>39745.61900462963</c:v>
                </c:pt>
                <c:pt idx="1373">
                  <c:v>39745.6190625</c:v>
                </c:pt>
                <c:pt idx="1374">
                  <c:v>39745.61912037037</c:v>
                </c:pt>
                <c:pt idx="1375">
                  <c:v>39745.61917824074</c:v>
                </c:pt>
                <c:pt idx="1376">
                  <c:v>39745.61923611111</c:v>
                </c:pt>
                <c:pt idx="1377">
                  <c:v>39745.61929398148</c:v>
                </c:pt>
                <c:pt idx="1378">
                  <c:v>39745.61935185183</c:v>
                </c:pt>
                <c:pt idx="1379">
                  <c:v>39745.61940972223</c:v>
                </c:pt>
                <c:pt idx="1380">
                  <c:v>39745.61946759259</c:v>
                </c:pt>
                <c:pt idx="1381">
                  <c:v>39745.619525463</c:v>
                </c:pt>
                <c:pt idx="1382">
                  <c:v>39745.61958333333</c:v>
                </c:pt>
                <c:pt idx="1383">
                  <c:v>39745.61964120364</c:v>
                </c:pt>
                <c:pt idx="1384">
                  <c:v>39745.61969907413</c:v>
                </c:pt>
                <c:pt idx="1385">
                  <c:v>39745.61975694444</c:v>
                </c:pt>
                <c:pt idx="1386">
                  <c:v>39745.61981481482</c:v>
                </c:pt>
                <c:pt idx="1387">
                  <c:v>39745.61987268519</c:v>
                </c:pt>
                <c:pt idx="1388">
                  <c:v>39745.61993055556</c:v>
                </c:pt>
                <c:pt idx="1389">
                  <c:v>39745.61998842593</c:v>
                </c:pt>
                <c:pt idx="1390">
                  <c:v>39745.6200462963</c:v>
                </c:pt>
                <c:pt idx="1391">
                  <c:v>39745.62010416659</c:v>
                </c:pt>
                <c:pt idx="1392">
                  <c:v>39745.62016203698</c:v>
                </c:pt>
                <c:pt idx="1393">
                  <c:v>39745.62021990741</c:v>
                </c:pt>
                <c:pt idx="1394">
                  <c:v>39745.62027777778</c:v>
                </c:pt>
                <c:pt idx="1395">
                  <c:v>39745.62033564815</c:v>
                </c:pt>
                <c:pt idx="1396">
                  <c:v>39745.6203935185</c:v>
                </c:pt>
                <c:pt idx="1397">
                  <c:v>39745.62045138889</c:v>
                </c:pt>
                <c:pt idx="1398">
                  <c:v>39745.62050925926</c:v>
                </c:pt>
                <c:pt idx="1399">
                  <c:v>39745.62056712963</c:v>
                </c:pt>
                <c:pt idx="1400">
                  <c:v>39745.620625</c:v>
                </c:pt>
                <c:pt idx="1401">
                  <c:v>39745.6206828703</c:v>
                </c:pt>
                <c:pt idx="1402">
                  <c:v>39745.62074074065</c:v>
                </c:pt>
                <c:pt idx="1403">
                  <c:v>39745.62079861099</c:v>
                </c:pt>
                <c:pt idx="1404">
                  <c:v>39745.62085648148</c:v>
                </c:pt>
                <c:pt idx="1405">
                  <c:v>39745.62091435185</c:v>
                </c:pt>
                <c:pt idx="1406">
                  <c:v>39745.6209722222</c:v>
                </c:pt>
                <c:pt idx="1407">
                  <c:v>39745.6210300926</c:v>
                </c:pt>
                <c:pt idx="1408">
                  <c:v>39745.62108796289</c:v>
                </c:pt>
                <c:pt idx="1409">
                  <c:v>39745.62114583317</c:v>
                </c:pt>
                <c:pt idx="1410">
                  <c:v>39745.62120370359</c:v>
                </c:pt>
                <c:pt idx="1411">
                  <c:v>39745.62126157401</c:v>
                </c:pt>
                <c:pt idx="1412">
                  <c:v>39745.62131944444</c:v>
                </c:pt>
                <c:pt idx="1413">
                  <c:v>39745.6213773148</c:v>
                </c:pt>
                <c:pt idx="1414">
                  <c:v>39745.62143518517</c:v>
                </c:pt>
                <c:pt idx="1415">
                  <c:v>39745.62149305548</c:v>
                </c:pt>
                <c:pt idx="1416">
                  <c:v>39745.62155092593</c:v>
                </c:pt>
                <c:pt idx="1417">
                  <c:v>39745.62160879627</c:v>
                </c:pt>
                <c:pt idx="1418">
                  <c:v>39745.62166666656</c:v>
                </c:pt>
                <c:pt idx="1419">
                  <c:v>39745.62172453692</c:v>
                </c:pt>
                <c:pt idx="1420">
                  <c:v>39745.62178240729</c:v>
                </c:pt>
                <c:pt idx="1421">
                  <c:v>39745.62184027777</c:v>
                </c:pt>
                <c:pt idx="1422">
                  <c:v>39745.6218981482</c:v>
                </c:pt>
                <c:pt idx="1423">
                  <c:v>39745.62195601852</c:v>
                </c:pt>
                <c:pt idx="1424">
                  <c:v>39745.62201388889</c:v>
                </c:pt>
                <c:pt idx="1425">
                  <c:v>39745.62207175919</c:v>
                </c:pt>
                <c:pt idx="1426">
                  <c:v>39745.62212962958</c:v>
                </c:pt>
                <c:pt idx="1427">
                  <c:v>39745.6221875</c:v>
                </c:pt>
                <c:pt idx="1428">
                  <c:v>39745.62224537038</c:v>
                </c:pt>
                <c:pt idx="1429">
                  <c:v>39745.62230324074</c:v>
                </c:pt>
                <c:pt idx="1430">
                  <c:v>39745.622361111</c:v>
                </c:pt>
                <c:pt idx="1431">
                  <c:v>39745.62241898147</c:v>
                </c:pt>
                <c:pt idx="1432">
                  <c:v>39745.62247685178</c:v>
                </c:pt>
                <c:pt idx="1433">
                  <c:v>39745.62253472222</c:v>
                </c:pt>
                <c:pt idx="1434">
                  <c:v>39745.6225925926</c:v>
                </c:pt>
                <c:pt idx="1435">
                  <c:v>39745.62265046296</c:v>
                </c:pt>
                <c:pt idx="1436">
                  <c:v>39745.62270833326</c:v>
                </c:pt>
                <c:pt idx="1437">
                  <c:v>39745.6227662036</c:v>
                </c:pt>
                <c:pt idx="1438">
                  <c:v>39745.62282407408</c:v>
                </c:pt>
                <c:pt idx="1439">
                  <c:v>39745.62288194444</c:v>
                </c:pt>
                <c:pt idx="1440">
                  <c:v>39745.62293981481</c:v>
                </c:pt>
                <c:pt idx="1441">
                  <c:v>39745.62299768518</c:v>
                </c:pt>
                <c:pt idx="1442">
                  <c:v>39745.62305555549</c:v>
                </c:pt>
                <c:pt idx="1443">
                  <c:v>39745.62311342593</c:v>
                </c:pt>
                <c:pt idx="1444">
                  <c:v>39745.62317129628</c:v>
                </c:pt>
                <c:pt idx="1445">
                  <c:v>39745.62322916662</c:v>
                </c:pt>
                <c:pt idx="1446">
                  <c:v>39745.62328703699</c:v>
                </c:pt>
                <c:pt idx="1447">
                  <c:v>39745.6233449073</c:v>
                </c:pt>
                <c:pt idx="1448">
                  <c:v>39745.62340277767</c:v>
                </c:pt>
                <c:pt idx="1449">
                  <c:v>39745.62346064808</c:v>
                </c:pt>
                <c:pt idx="1450">
                  <c:v>39745.62351851852</c:v>
                </c:pt>
                <c:pt idx="1451">
                  <c:v>39745.6235763889</c:v>
                </c:pt>
                <c:pt idx="1452">
                  <c:v>39745.62363425922</c:v>
                </c:pt>
                <c:pt idx="1453">
                  <c:v>39745.62369212959</c:v>
                </c:pt>
                <c:pt idx="1454">
                  <c:v>39745.62374999998</c:v>
                </c:pt>
                <c:pt idx="1455">
                  <c:v>39745.62380787035</c:v>
                </c:pt>
                <c:pt idx="1456">
                  <c:v>39745.62386574067</c:v>
                </c:pt>
                <c:pt idx="1457">
                  <c:v>39745.62392361098</c:v>
                </c:pt>
                <c:pt idx="1458">
                  <c:v>39745.62398148137</c:v>
                </c:pt>
                <c:pt idx="1459">
                  <c:v>39745.62403935185</c:v>
                </c:pt>
                <c:pt idx="1460">
                  <c:v>39745.62409722222</c:v>
                </c:pt>
                <c:pt idx="1461">
                  <c:v>39745.6241550926</c:v>
                </c:pt>
                <c:pt idx="1462">
                  <c:v>39745.62421296296</c:v>
                </c:pt>
                <c:pt idx="1463">
                  <c:v>39745.62427083326</c:v>
                </c:pt>
                <c:pt idx="1464">
                  <c:v>39745.62432870362</c:v>
                </c:pt>
                <c:pt idx="1465">
                  <c:v>39745.62438657408</c:v>
                </c:pt>
                <c:pt idx="1466">
                  <c:v>39745.62444444445</c:v>
                </c:pt>
                <c:pt idx="1467">
                  <c:v>39745.62450231481</c:v>
                </c:pt>
                <c:pt idx="1468">
                  <c:v>39745.62456018518</c:v>
                </c:pt>
                <c:pt idx="1469">
                  <c:v>39745.62461805556</c:v>
                </c:pt>
                <c:pt idx="1470">
                  <c:v>39745.62467592592</c:v>
                </c:pt>
                <c:pt idx="1471">
                  <c:v>39745.6247337963</c:v>
                </c:pt>
                <c:pt idx="1472">
                  <c:v>39745.62479166657</c:v>
                </c:pt>
                <c:pt idx="1473">
                  <c:v>39745.62484953702</c:v>
                </c:pt>
                <c:pt idx="1474">
                  <c:v>39745.62490740741</c:v>
                </c:pt>
                <c:pt idx="1475">
                  <c:v>39745.62496527778</c:v>
                </c:pt>
                <c:pt idx="1476">
                  <c:v>39745.62502314815</c:v>
                </c:pt>
                <c:pt idx="1477">
                  <c:v>39745.62508101845</c:v>
                </c:pt>
                <c:pt idx="1478">
                  <c:v>39745.62513888888</c:v>
                </c:pt>
                <c:pt idx="1479">
                  <c:v>39745.62519675917</c:v>
                </c:pt>
                <c:pt idx="1480">
                  <c:v>39745.62525462962</c:v>
                </c:pt>
                <c:pt idx="1481">
                  <c:v>39745.6253125</c:v>
                </c:pt>
                <c:pt idx="1482">
                  <c:v>39745.62537037037</c:v>
                </c:pt>
                <c:pt idx="1483">
                  <c:v>39745.62542824072</c:v>
                </c:pt>
                <c:pt idx="1484">
                  <c:v>39745.62548611098</c:v>
                </c:pt>
                <c:pt idx="1485">
                  <c:v>39745.6255439814</c:v>
                </c:pt>
                <c:pt idx="1486">
                  <c:v>39745.62560185174</c:v>
                </c:pt>
                <c:pt idx="1487">
                  <c:v>39745.62565972222</c:v>
                </c:pt>
                <c:pt idx="1488">
                  <c:v>39745.62571759259</c:v>
                </c:pt>
                <c:pt idx="1489">
                  <c:v>39745.62577546296</c:v>
                </c:pt>
                <c:pt idx="1490">
                  <c:v>39745.62583333332</c:v>
                </c:pt>
                <c:pt idx="1491">
                  <c:v>39745.62589120363</c:v>
                </c:pt>
                <c:pt idx="1492">
                  <c:v>39745.62594907408</c:v>
                </c:pt>
                <c:pt idx="1493">
                  <c:v>39745.62600694445</c:v>
                </c:pt>
                <c:pt idx="1494">
                  <c:v>39745.62606481475</c:v>
                </c:pt>
                <c:pt idx="1495">
                  <c:v>39745.62612268511</c:v>
                </c:pt>
                <c:pt idx="1496">
                  <c:v>39745.62618055544</c:v>
                </c:pt>
                <c:pt idx="1497">
                  <c:v>39745.626238426</c:v>
                </c:pt>
                <c:pt idx="1498">
                  <c:v>39745.62629629635</c:v>
                </c:pt>
                <c:pt idx="1499">
                  <c:v>39745.62635416666</c:v>
                </c:pt>
                <c:pt idx="1500">
                  <c:v>39745.62641203703</c:v>
                </c:pt>
                <c:pt idx="1501">
                  <c:v>39745.62646990734</c:v>
                </c:pt>
                <c:pt idx="1502">
                  <c:v>39745.62652777778</c:v>
                </c:pt>
                <c:pt idx="1503">
                  <c:v>39745.62658564815</c:v>
                </c:pt>
                <c:pt idx="1504">
                  <c:v>39745.62664351845</c:v>
                </c:pt>
                <c:pt idx="1505">
                  <c:v>39745.62670138889</c:v>
                </c:pt>
                <c:pt idx="1506">
                  <c:v>39745.62675925926</c:v>
                </c:pt>
                <c:pt idx="1507">
                  <c:v>39745.62681712963</c:v>
                </c:pt>
                <c:pt idx="1508">
                  <c:v>39745.626875</c:v>
                </c:pt>
                <c:pt idx="1509">
                  <c:v>39745.62693287037</c:v>
                </c:pt>
                <c:pt idx="1510">
                  <c:v>39745.62699074073</c:v>
                </c:pt>
                <c:pt idx="1511">
                  <c:v>39745.62704861098</c:v>
                </c:pt>
                <c:pt idx="1512">
                  <c:v>39745.62710648141</c:v>
                </c:pt>
                <c:pt idx="1513">
                  <c:v>39745.62716435175</c:v>
                </c:pt>
                <c:pt idx="1514">
                  <c:v>39745.62722222223</c:v>
                </c:pt>
                <c:pt idx="1515">
                  <c:v>39745.62728009259</c:v>
                </c:pt>
                <c:pt idx="1516">
                  <c:v>39745.62733796296</c:v>
                </c:pt>
                <c:pt idx="1517">
                  <c:v>39745.62739583322</c:v>
                </c:pt>
                <c:pt idx="1518">
                  <c:v>39745.62745370358</c:v>
                </c:pt>
                <c:pt idx="1519">
                  <c:v>39745.62751157407</c:v>
                </c:pt>
                <c:pt idx="1520">
                  <c:v>39745.62756944444</c:v>
                </c:pt>
                <c:pt idx="1521">
                  <c:v>39745.62762731477</c:v>
                </c:pt>
                <c:pt idx="1522">
                  <c:v>39745.62768518511</c:v>
                </c:pt>
                <c:pt idx="1523">
                  <c:v>39745.62774305547</c:v>
                </c:pt>
                <c:pt idx="1524">
                  <c:v>39745.62780092593</c:v>
                </c:pt>
                <c:pt idx="1525">
                  <c:v>39745.6278587963</c:v>
                </c:pt>
                <c:pt idx="1526">
                  <c:v>39745.62791666659</c:v>
                </c:pt>
                <c:pt idx="1527">
                  <c:v>39745.62797453698</c:v>
                </c:pt>
                <c:pt idx="1528">
                  <c:v>39745.62803240741</c:v>
                </c:pt>
                <c:pt idx="1529">
                  <c:v>39745.62809027778</c:v>
                </c:pt>
                <c:pt idx="1530">
                  <c:v>39745.62814814815</c:v>
                </c:pt>
                <c:pt idx="1531">
                  <c:v>39745.62820601852</c:v>
                </c:pt>
                <c:pt idx="1532">
                  <c:v>39745.62826388889</c:v>
                </c:pt>
                <c:pt idx="1533">
                  <c:v>39745.62832175918</c:v>
                </c:pt>
                <c:pt idx="1534">
                  <c:v>39745.62837962963</c:v>
                </c:pt>
                <c:pt idx="1535">
                  <c:v>39745.6284375</c:v>
                </c:pt>
                <c:pt idx="1536">
                  <c:v>39745.62849537037</c:v>
                </c:pt>
                <c:pt idx="1537">
                  <c:v>39745.62855324074</c:v>
                </c:pt>
                <c:pt idx="1538">
                  <c:v>39745.6286111111</c:v>
                </c:pt>
                <c:pt idx="1539">
                  <c:v>39745.62866898142</c:v>
                </c:pt>
                <c:pt idx="1540">
                  <c:v>39745.62872685177</c:v>
                </c:pt>
                <c:pt idx="1541">
                  <c:v>39745.62878472218</c:v>
                </c:pt>
                <c:pt idx="1542">
                  <c:v>39745.6288425926</c:v>
                </c:pt>
                <c:pt idx="1543">
                  <c:v>39745.62890046297</c:v>
                </c:pt>
                <c:pt idx="1544">
                  <c:v>39745.62895833333</c:v>
                </c:pt>
                <c:pt idx="1545">
                  <c:v>39745.6290162037</c:v>
                </c:pt>
                <c:pt idx="1546">
                  <c:v>39745.62907407407</c:v>
                </c:pt>
                <c:pt idx="1547">
                  <c:v>39745.62913194444</c:v>
                </c:pt>
                <c:pt idx="1548">
                  <c:v>39745.62918981469</c:v>
                </c:pt>
                <c:pt idx="1549">
                  <c:v>39745.62924768517</c:v>
                </c:pt>
                <c:pt idx="1550">
                  <c:v>39745.62930555548</c:v>
                </c:pt>
                <c:pt idx="1551">
                  <c:v>39745.62936342593</c:v>
                </c:pt>
                <c:pt idx="1552">
                  <c:v>39745.62942129627</c:v>
                </c:pt>
                <c:pt idx="1553">
                  <c:v>39745.6294791666</c:v>
                </c:pt>
                <c:pt idx="1554">
                  <c:v>39745.62953703704</c:v>
                </c:pt>
                <c:pt idx="1555">
                  <c:v>39745.6295949074</c:v>
                </c:pt>
                <c:pt idx="1556">
                  <c:v>39745.62965277777</c:v>
                </c:pt>
                <c:pt idx="1557">
                  <c:v>39745.62971064815</c:v>
                </c:pt>
                <c:pt idx="1558">
                  <c:v>39745.62976851842</c:v>
                </c:pt>
                <c:pt idx="1559">
                  <c:v>39745.62982638889</c:v>
                </c:pt>
                <c:pt idx="1560">
                  <c:v>39745.62988425919</c:v>
                </c:pt>
                <c:pt idx="1561">
                  <c:v>39745.62994212958</c:v>
                </c:pt>
                <c:pt idx="1562">
                  <c:v>39745.63</c:v>
                </c:pt>
                <c:pt idx="1563">
                  <c:v>39745.63005787038</c:v>
                </c:pt>
                <c:pt idx="1564">
                  <c:v>39745.63011574074</c:v>
                </c:pt>
                <c:pt idx="1565">
                  <c:v>39745.630173611</c:v>
                </c:pt>
                <c:pt idx="1566">
                  <c:v>39745.63023148148</c:v>
                </c:pt>
                <c:pt idx="1567">
                  <c:v>39745.63028935185</c:v>
                </c:pt>
                <c:pt idx="1568">
                  <c:v>39745.63034722222</c:v>
                </c:pt>
                <c:pt idx="1569">
                  <c:v>39745.6304050926</c:v>
                </c:pt>
                <c:pt idx="1570">
                  <c:v>39745.63046296289</c:v>
                </c:pt>
                <c:pt idx="1571">
                  <c:v>39745.63052083326</c:v>
                </c:pt>
                <c:pt idx="1572">
                  <c:v>39745.63057870371</c:v>
                </c:pt>
                <c:pt idx="1573">
                  <c:v>39745.63063657408</c:v>
                </c:pt>
                <c:pt idx="1574">
                  <c:v>39745.6306944445</c:v>
                </c:pt>
                <c:pt idx="1575">
                  <c:v>39745.63075231481</c:v>
                </c:pt>
                <c:pt idx="1576">
                  <c:v>39745.63081018518</c:v>
                </c:pt>
                <c:pt idx="1577">
                  <c:v>39745.63086805555</c:v>
                </c:pt>
                <c:pt idx="1578">
                  <c:v>39745.63092592593</c:v>
                </c:pt>
                <c:pt idx="1579">
                  <c:v>39745.63098379628</c:v>
                </c:pt>
                <c:pt idx="1580">
                  <c:v>39745.63104166657</c:v>
                </c:pt>
                <c:pt idx="1581">
                  <c:v>39745.63109953699</c:v>
                </c:pt>
                <c:pt idx="1582">
                  <c:v>39745.63115740741</c:v>
                </c:pt>
                <c:pt idx="1583">
                  <c:v>39745.63121527778</c:v>
                </c:pt>
                <c:pt idx="1584">
                  <c:v>39745.6312731482</c:v>
                </c:pt>
                <c:pt idx="1585">
                  <c:v>39745.63133101852</c:v>
                </c:pt>
                <c:pt idx="1586">
                  <c:v>39745.63138888888</c:v>
                </c:pt>
                <c:pt idx="1587">
                  <c:v>39745.63144675916</c:v>
                </c:pt>
                <c:pt idx="1588">
                  <c:v>39745.63150462959</c:v>
                </c:pt>
                <c:pt idx="1589">
                  <c:v>39745.6315625</c:v>
                </c:pt>
                <c:pt idx="1590">
                  <c:v>39745.63162037035</c:v>
                </c:pt>
                <c:pt idx="1591">
                  <c:v>39745.63167824074</c:v>
                </c:pt>
                <c:pt idx="1592">
                  <c:v>39745.63173611103</c:v>
                </c:pt>
                <c:pt idx="1593">
                  <c:v>39745.63179398137</c:v>
                </c:pt>
                <c:pt idx="1594">
                  <c:v>39745.63185185182</c:v>
                </c:pt>
                <c:pt idx="1595">
                  <c:v>39745.63190972219</c:v>
                </c:pt>
                <c:pt idx="1596">
                  <c:v>39745.63196759258</c:v>
                </c:pt>
                <c:pt idx="1597">
                  <c:v>39745.63202546296</c:v>
                </c:pt>
                <c:pt idx="1598">
                  <c:v>39745.63208333326</c:v>
                </c:pt>
                <c:pt idx="1599">
                  <c:v>39745.63214120362</c:v>
                </c:pt>
                <c:pt idx="1600">
                  <c:v>39745.63219907408</c:v>
                </c:pt>
                <c:pt idx="1601">
                  <c:v>39745.63225694452</c:v>
                </c:pt>
                <c:pt idx="1602">
                  <c:v>39745.63231481481</c:v>
                </c:pt>
                <c:pt idx="1603">
                  <c:v>39745.63237268518</c:v>
                </c:pt>
                <c:pt idx="1604">
                  <c:v>39745.63243055555</c:v>
                </c:pt>
                <c:pt idx="1605">
                  <c:v>39745.63248842592</c:v>
                </c:pt>
                <c:pt idx="1606">
                  <c:v>39745.63254629634</c:v>
                </c:pt>
                <c:pt idx="1607">
                  <c:v>39745.63260416665</c:v>
                </c:pt>
                <c:pt idx="1608">
                  <c:v>39745.63266203702</c:v>
                </c:pt>
                <c:pt idx="1609">
                  <c:v>39745.63271990741</c:v>
                </c:pt>
                <c:pt idx="1610">
                  <c:v>39745.63277777778</c:v>
                </c:pt>
                <c:pt idx="1611">
                  <c:v>39745.63283564821</c:v>
                </c:pt>
                <c:pt idx="1612">
                  <c:v>39745.63289351852</c:v>
                </c:pt>
                <c:pt idx="1613">
                  <c:v>39745.6329513889</c:v>
                </c:pt>
                <c:pt idx="1614">
                  <c:v>39745.63300925925</c:v>
                </c:pt>
                <c:pt idx="1615">
                  <c:v>39745.63306712962</c:v>
                </c:pt>
                <c:pt idx="1616">
                  <c:v>39745.63312499999</c:v>
                </c:pt>
                <c:pt idx="1617">
                  <c:v>39745.63318287025</c:v>
                </c:pt>
                <c:pt idx="1618">
                  <c:v>39745.63324074072</c:v>
                </c:pt>
                <c:pt idx="1619">
                  <c:v>39745.63329861104</c:v>
                </c:pt>
                <c:pt idx="1620">
                  <c:v>39745.63335648148</c:v>
                </c:pt>
                <c:pt idx="1621">
                  <c:v>39745.63341435185</c:v>
                </c:pt>
                <c:pt idx="1622">
                  <c:v>39745.63347222222</c:v>
                </c:pt>
                <c:pt idx="1623">
                  <c:v>39745.6335300926</c:v>
                </c:pt>
                <c:pt idx="1624">
                  <c:v>39745.63358796296</c:v>
                </c:pt>
                <c:pt idx="1625">
                  <c:v>39745.6336458332</c:v>
                </c:pt>
                <c:pt idx="1626">
                  <c:v>39745.63370370357</c:v>
                </c:pt>
                <c:pt idx="1627">
                  <c:v>39745.63376157398</c:v>
                </c:pt>
                <c:pt idx="1628">
                  <c:v>39745.63381944454</c:v>
                </c:pt>
                <c:pt idx="1629">
                  <c:v>39745.63387731482</c:v>
                </c:pt>
                <c:pt idx="1630">
                  <c:v>39745.63393518519</c:v>
                </c:pt>
                <c:pt idx="1631">
                  <c:v>39745.63399305556</c:v>
                </c:pt>
                <c:pt idx="1632">
                  <c:v>39745.63405092593</c:v>
                </c:pt>
                <c:pt idx="1633">
                  <c:v>39745.63410879629</c:v>
                </c:pt>
                <c:pt idx="1634">
                  <c:v>39745.63416666658</c:v>
                </c:pt>
                <c:pt idx="1635">
                  <c:v>39745.63422453703</c:v>
                </c:pt>
                <c:pt idx="1636">
                  <c:v>39745.63428240741</c:v>
                </c:pt>
                <c:pt idx="1637">
                  <c:v>39745.63434027778</c:v>
                </c:pt>
                <c:pt idx="1638">
                  <c:v>39745.63439814821</c:v>
                </c:pt>
                <c:pt idx="1639">
                  <c:v>39745.63445601852</c:v>
                </c:pt>
                <c:pt idx="1640">
                  <c:v>39745.63451388895</c:v>
                </c:pt>
                <c:pt idx="1641">
                  <c:v>39745.63457175926</c:v>
                </c:pt>
                <c:pt idx="1642">
                  <c:v>39745.63462962963</c:v>
                </c:pt>
                <c:pt idx="1643">
                  <c:v>39745.6346875</c:v>
                </c:pt>
                <c:pt idx="1644">
                  <c:v>39745.63474537037</c:v>
                </c:pt>
                <c:pt idx="1645">
                  <c:v>39745.63480324074</c:v>
                </c:pt>
                <c:pt idx="1646">
                  <c:v>39745.63486111104</c:v>
                </c:pt>
                <c:pt idx="1647">
                  <c:v>39745.63491898148</c:v>
                </c:pt>
                <c:pt idx="1648">
                  <c:v>39745.63497685183</c:v>
                </c:pt>
                <c:pt idx="1649">
                  <c:v>39745.63503472223</c:v>
                </c:pt>
                <c:pt idx="1650">
                  <c:v>39745.63509259259</c:v>
                </c:pt>
                <c:pt idx="1651">
                  <c:v>39745.63515046296</c:v>
                </c:pt>
                <c:pt idx="1652">
                  <c:v>39745.63520833333</c:v>
                </c:pt>
                <c:pt idx="1653">
                  <c:v>39745.63526620364</c:v>
                </c:pt>
                <c:pt idx="1654">
                  <c:v>39745.63532407407</c:v>
                </c:pt>
                <c:pt idx="1655">
                  <c:v>39745.63538194443</c:v>
                </c:pt>
                <c:pt idx="1656">
                  <c:v>39745.63543981477</c:v>
                </c:pt>
                <c:pt idx="1657">
                  <c:v>39745.63549768511</c:v>
                </c:pt>
                <c:pt idx="1658">
                  <c:v>39745.63555555556</c:v>
                </c:pt>
                <c:pt idx="1659">
                  <c:v>39745.63561342593</c:v>
                </c:pt>
                <c:pt idx="1660">
                  <c:v>39745.6356712963</c:v>
                </c:pt>
                <c:pt idx="1661">
                  <c:v>39745.63572916659</c:v>
                </c:pt>
                <c:pt idx="1662">
                  <c:v>39745.63578703698</c:v>
                </c:pt>
                <c:pt idx="1663">
                  <c:v>39745.63584490737</c:v>
                </c:pt>
                <c:pt idx="1664">
                  <c:v>39745.63590277771</c:v>
                </c:pt>
                <c:pt idx="1665">
                  <c:v>39745.63596064813</c:v>
                </c:pt>
                <c:pt idx="1666">
                  <c:v>39745.63601851852</c:v>
                </c:pt>
                <c:pt idx="1667">
                  <c:v>39745.63607638896</c:v>
                </c:pt>
                <c:pt idx="1668">
                  <c:v>39745.63613425926</c:v>
                </c:pt>
                <c:pt idx="1669">
                  <c:v>39745.63619212963</c:v>
                </c:pt>
                <c:pt idx="1670">
                  <c:v>39745.63625</c:v>
                </c:pt>
                <c:pt idx="1671">
                  <c:v>39745.63630787037</c:v>
                </c:pt>
                <c:pt idx="1672">
                  <c:v>39745.63636574073</c:v>
                </c:pt>
                <c:pt idx="1673">
                  <c:v>39745.63642361099</c:v>
                </c:pt>
                <c:pt idx="1674">
                  <c:v>39745.63648148142</c:v>
                </c:pt>
                <c:pt idx="1675">
                  <c:v>39745.63653935191</c:v>
                </c:pt>
                <c:pt idx="1676">
                  <c:v>39745.63659722222</c:v>
                </c:pt>
                <c:pt idx="1677">
                  <c:v>39745.6366550926</c:v>
                </c:pt>
                <c:pt idx="1678">
                  <c:v>39745.63671296297</c:v>
                </c:pt>
                <c:pt idx="1679">
                  <c:v>39745.63677083325</c:v>
                </c:pt>
                <c:pt idx="1680">
                  <c:v>39745.6368287037</c:v>
                </c:pt>
                <c:pt idx="1681">
                  <c:v>39745.63688657407</c:v>
                </c:pt>
                <c:pt idx="1682">
                  <c:v>39745.63694444444</c:v>
                </c:pt>
                <c:pt idx="1683">
                  <c:v>39745.6370023148</c:v>
                </c:pt>
                <c:pt idx="1684">
                  <c:v>39745.63706018517</c:v>
                </c:pt>
                <c:pt idx="1685">
                  <c:v>39745.63711805556</c:v>
                </c:pt>
                <c:pt idx="1686">
                  <c:v>39745.63717592593</c:v>
                </c:pt>
                <c:pt idx="1687">
                  <c:v>39745.6372337963</c:v>
                </c:pt>
                <c:pt idx="1688">
                  <c:v>39745.6372916666</c:v>
                </c:pt>
                <c:pt idx="1689">
                  <c:v>39745.63734953698</c:v>
                </c:pt>
                <c:pt idx="1690">
                  <c:v>39745.6374074074</c:v>
                </c:pt>
                <c:pt idx="1691">
                  <c:v>39745.63746527777</c:v>
                </c:pt>
                <c:pt idx="1692">
                  <c:v>39745.6375231482</c:v>
                </c:pt>
                <c:pt idx="1693">
                  <c:v>39745.63758101852</c:v>
                </c:pt>
                <c:pt idx="1694">
                  <c:v>39745.63763888889</c:v>
                </c:pt>
                <c:pt idx="1695">
                  <c:v>39745.63769675919</c:v>
                </c:pt>
                <c:pt idx="1696">
                  <c:v>39745.63775462958</c:v>
                </c:pt>
                <c:pt idx="1697">
                  <c:v>39745.6378125</c:v>
                </c:pt>
                <c:pt idx="1698">
                  <c:v>39745.63787037038</c:v>
                </c:pt>
                <c:pt idx="1699">
                  <c:v>39745.63792824074</c:v>
                </c:pt>
                <c:pt idx="1700">
                  <c:v>39745.637986111</c:v>
                </c:pt>
                <c:pt idx="1701">
                  <c:v>39745.63804398147</c:v>
                </c:pt>
                <c:pt idx="1702">
                  <c:v>39745.63810185178</c:v>
                </c:pt>
                <c:pt idx="1703">
                  <c:v>39745.63815972222</c:v>
                </c:pt>
                <c:pt idx="1704">
                  <c:v>39745.63821759261</c:v>
                </c:pt>
                <c:pt idx="1705">
                  <c:v>39745.638275463</c:v>
                </c:pt>
                <c:pt idx="1706">
                  <c:v>39745.63833333334</c:v>
                </c:pt>
                <c:pt idx="1707">
                  <c:v>39745.63839120371</c:v>
                </c:pt>
                <c:pt idx="1708">
                  <c:v>39745.63844907408</c:v>
                </c:pt>
                <c:pt idx="1709">
                  <c:v>39745.6385069445</c:v>
                </c:pt>
                <c:pt idx="1710">
                  <c:v>39745.63856481481</c:v>
                </c:pt>
                <c:pt idx="1711">
                  <c:v>39745.63862268518</c:v>
                </c:pt>
                <c:pt idx="1712">
                  <c:v>39745.63868055549</c:v>
                </c:pt>
                <c:pt idx="1713">
                  <c:v>39745.63873842594</c:v>
                </c:pt>
                <c:pt idx="1714">
                  <c:v>39745.6387962963</c:v>
                </c:pt>
                <c:pt idx="1715">
                  <c:v>39745.63885416667</c:v>
                </c:pt>
                <c:pt idx="1716">
                  <c:v>39745.63891203704</c:v>
                </c:pt>
                <c:pt idx="1717">
                  <c:v>39745.63896990741</c:v>
                </c:pt>
                <c:pt idx="1718">
                  <c:v>39745.63902777778</c:v>
                </c:pt>
                <c:pt idx="1719">
                  <c:v>39745.63908564814</c:v>
                </c:pt>
                <c:pt idx="1720">
                  <c:v>39745.63914351843</c:v>
                </c:pt>
                <c:pt idx="1721">
                  <c:v>39745.6392013889</c:v>
                </c:pt>
                <c:pt idx="1722">
                  <c:v>39745.63925925926</c:v>
                </c:pt>
                <c:pt idx="1723">
                  <c:v>39745.63931712963</c:v>
                </c:pt>
                <c:pt idx="1724">
                  <c:v>39745.639375</c:v>
                </c:pt>
                <c:pt idx="1725">
                  <c:v>39745.63943287035</c:v>
                </c:pt>
                <c:pt idx="1726">
                  <c:v>39745.63949074067</c:v>
                </c:pt>
                <c:pt idx="1727">
                  <c:v>39745.63954861103</c:v>
                </c:pt>
                <c:pt idx="1728">
                  <c:v>39745.63960648148</c:v>
                </c:pt>
                <c:pt idx="1729">
                  <c:v>39745.63966435182</c:v>
                </c:pt>
                <c:pt idx="1730">
                  <c:v>39745.63972222219</c:v>
                </c:pt>
                <c:pt idx="1731">
                  <c:v>39745.63978009258</c:v>
                </c:pt>
                <c:pt idx="1732">
                  <c:v>39745.63983796296</c:v>
                </c:pt>
                <c:pt idx="1733">
                  <c:v>39745.63989583326</c:v>
                </c:pt>
                <c:pt idx="1734">
                  <c:v>39745.63995370362</c:v>
                </c:pt>
                <c:pt idx="1735">
                  <c:v>39745.64001157408</c:v>
                </c:pt>
                <c:pt idx="1736">
                  <c:v>39745.64006944452</c:v>
                </c:pt>
                <c:pt idx="1737">
                  <c:v>39745.64012731481</c:v>
                </c:pt>
                <c:pt idx="1738">
                  <c:v>39745.64018518518</c:v>
                </c:pt>
                <c:pt idx="1739">
                  <c:v>39745.64024305556</c:v>
                </c:pt>
                <c:pt idx="1740">
                  <c:v>39745.64030092592</c:v>
                </c:pt>
                <c:pt idx="1741">
                  <c:v>39745.64035879634</c:v>
                </c:pt>
                <c:pt idx="1742">
                  <c:v>39745.64041666665</c:v>
                </c:pt>
                <c:pt idx="1743">
                  <c:v>39745.64047453702</c:v>
                </c:pt>
                <c:pt idx="1744">
                  <c:v>39745.64053240747</c:v>
                </c:pt>
                <c:pt idx="1745">
                  <c:v>39745.6405902778</c:v>
                </c:pt>
                <c:pt idx="1746">
                  <c:v>39745.64064814821</c:v>
                </c:pt>
                <c:pt idx="1747">
                  <c:v>39745.64070601852</c:v>
                </c:pt>
                <c:pt idx="1748">
                  <c:v>39745.64076388888</c:v>
                </c:pt>
                <c:pt idx="1749">
                  <c:v>39745.64082175925</c:v>
                </c:pt>
                <c:pt idx="1750">
                  <c:v>39745.64087962963</c:v>
                </c:pt>
                <c:pt idx="1751">
                  <c:v>39745.6409375</c:v>
                </c:pt>
                <c:pt idx="1752">
                  <c:v>39745.6409953704</c:v>
                </c:pt>
                <c:pt idx="1753">
                  <c:v>39745.64105324074</c:v>
                </c:pt>
                <c:pt idx="1754">
                  <c:v>39745.64111111104</c:v>
                </c:pt>
                <c:pt idx="1755">
                  <c:v>39745.6411689814</c:v>
                </c:pt>
                <c:pt idx="1756">
                  <c:v>39745.64122685185</c:v>
                </c:pt>
                <c:pt idx="1757">
                  <c:v>39745.64128472222</c:v>
                </c:pt>
                <c:pt idx="1758">
                  <c:v>39745.64134259259</c:v>
                </c:pt>
                <c:pt idx="1759">
                  <c:v>39745.64140046296</c:v>
                </c:pt>
                <c:pt idx="1760">
                  <c:v>39745.64145833332</c:v>
                </c:pt>
                <c:pt idx="1761">
                  <c:v>39745.6415162037</c:v>
                </c:pt>
                <c:pt idx="1762">
                  <c:v>39745.6415740741</c:v>
                </c:pt>
                <c:pt idx="1763">
                  <c:v>39745.64163194445</c:v>
                </c:pt>
                <c:pt idx="1764">
                  <c:v>39745.64168981475</c:v>
                </c:pt>
                <c:pt idx="1765">
                  <c:v>39745.64174768511</c:v>
                </c:pt>
                <c:pt idx="1766">
                  <c:v>39745.64180555556</c:v>
                </c:pt>
                <c:pt idx="1767">
                  <c:v>39745.64186342593</c:v>
                </c:pt>
                <c:pt idx="1768">
                  <c:v>39745.64192129629</c:v>
                </c:pt>
                <c:pt idx="1769">
                  <c:v>39745.64197916666</c:v>
                </c:pt>
                <c:pt idx="1770">
                  <c:v>39745.64203703704</c:v>
                </c:pt>
                <c:pt idx="1771">
                  <c:v>39745.64209490741</c:v>
                </c:pt>
                <c:pt idx="1772">
                  <c:v>39745.64215277778</c:v>
                </c:pt>
                <c:pt idx="1773">
                  <c:v>39745.64221064821</c:v>
                </c:pt>
                <c:pt idx="1774">
                  <c:v>39745.64226851852</c:v>
                </c:pt>
                <c:pt idx="1775">
                  <c:v>39745.64232638895</c:v>
                </c:pt>
                <c:pt idx="1776">
                  <c:v>39745.64238425926</c:v>
                </c:pt>
                <c:pt idx="1777">
                  <c:v>39745.64244212963</c:v>
                </c:pt>
                <c:pt idx="1778">
                  <c:v>39745.6425</c:v>
                </c:pt>
                <c:pt idx="1779">
                  <c:v>39745.6425578704</c:v>
                </c:pt>
                <c:pt idx="1780">
                  <c:v>39745.64261574074</c:v>
                </c:pt>
                <c:pt idx="1781">
                  <c:v>39745.64267361104</c:v>
                </c:pt>
                <c:pt idx="1782">
                  <c:v>39745.64273148148</c:v>
                </c:pt>
                <c:pt idx="1783">
                  <c:v>39745.64278935183</c:v>
                </c:pt>
                <c:pt idx="1784">
                  <c:v>39745.64284722223</c:v>
                </c:pt>
                <c:pt idx="1785">
                  <c:v>39745.6429050926</c:v>
                </c:pt>
                <c:pt idx="1786">
                  <c:v>39745.64296296296</c:v>
                </c:pt>
                <c:pt idx="1787">
                  <c:v>39745.64302083322</c:v>
                </c:pt>
                <c:pt idx="1788">
                  <c:v>39745.64307870364</c:v>
                </c:pt>
                <c:pt idx="1789">
                  <c:v>39745.64313657407</c:v>
                </c:pt>
                <c:pt idx="1790">
                  <c:v>39745.64319444444</c:v>
                </c:pt>
                <c:pt idx="1791">
                  <c:v>39745.64325231482</c:v>
                </c:pt>
                <c:pt idx="1792">
                  <c:v>39745.64331018519</c:v>
                </c:pt>
                <c:pt idx="1793">
                  <c:v>39745.64336805556</c:v>
                </c:pt>
                <c:pt idx="1794">
                  <c:v>39745.64342592593</c:v>
                </c:pt>
                <c:pt idx="1795">
                  <c:v>39745.64348379623</c:v>
                </c:pt>
                <c:pt idx="1796">
                  <c:v>39745.64354166659</c:v>
                </c:pt>
                <c:pt idx="1797">
                  <c:v>39745.64359953703</c:v>
                </c:pt>
                <c:pt idx="1798">
                  <c:v>39745.64365740741</c:v>
                </c:pt>
                <c:pt idx="1799">
                  <c:v>39745.64371527778</c:v>
                </c:pt>
                <c:pt idx="1800">
                  <c:v>39745.64377314815</c:v>
                </c:pt>
                <c:pt idx="1801">
                  <c:v>39745.64383101852</c:v>
                </c:pt>
                <c:pt idx="1802">
                  <c:v>39745.64388888889</c:v>
                </c:pt>
                <c:pt idx="1803">
                  <c:v>39745.64394675918</c:v>
                </c:pt>
                <c:pt idx="1804">
                  <c:v>39745.64400462963</c:v>
                </c:pt>
                <c:pt idx="1805">
                  <c:v>39745.6440625</c:v>
                </c:pt>
                <c:pt idx="1806">
                  <c:v>39745.64412037037</c:v>
                </c:pt>
                <c:pt idx="1807">
                  <c:v>39745.64417824074</c:v>
                </c:pt>
                <c:pt idx="1808">
                  <c:v>39745.64423611111</c:v>
                </c:pt>
                <c:pt idx="1809">
                  <c:v>39745.64429398148</c:v>
                </c:pt>
                <c:pt idx="1810">
                  <c:v>39745.64435185185</c:v>
                </c:pt>
                <c:pt idx="1811">
                  <c:v>39745.6444097222</c:v>
                </c:pt>
                <c:pt idx="1812">
                  <c:v>39745.6444675926</c:v>
                </c:pt>
                <c:pt idx="1813">
                  <c:v>39745.644525463</c:v>
                </c:pt>
                <c:pt idx="1814">
                  <c:v>39745.64458333333</c:v>
                </c:pt>
                <c:pt idx="1815">
                  <c:v>39745.6446412037</c:v>
                </c:pt>
                <c:pt idx="1816">
                  <c:v>39745.64469907414</c:v>
                </c:pt>
                <c:pt idx="1817">
                  <c:v>39745.64475694444</c:v>
                </c:pt>
                <c:pt idx="1818">
                  <c:v>39745.64481481481</c:v>
                </c:pt>
                <c:pt idx="1819">
                  <c:v>39745.64487268519</c:v>
                </c:pt>
                <c:pt idx="1820">
                  <c:v>39745.64493055556</c:v>
                </c:pt>
                <c:pt idx="1821">
                  <c:v>39745.64498842594</c:v>
                </c:pt>
                <c:pt idx="1822">
                  <c:v>39745.6450462963</c:v>
                </c:pt>
                <c:pt idx="1823">
                  <c:v>39745.6451041666</c:v>
                </c:pt>
                <c:pt idx="1824">
                  <c:v>39745.64516203698</c:v>
                </c:pt>
                <c:pt idx="1825">
                  <c:v>39745.64521990741</c:v>
                </c:pt>
                <c:pt idx="1826">
                  <c:v>39745.64527777778</c:v>
                </c:pt>
                <c:pt idx="1827">
                  <c:v>39745.6453356482</c:v>
                </c:pt>
                <c:pt idx="1828">
                  <c:v>39745.64539351852</c:v>
                </c:pt>
                <c:pt idx="1829">
                  <c:v>39745.64545138889</c:v>
                </c:pt>
                <c:pt idx="1830">
                  <c:v>39745.64550925926</c:v>
                </c:pt>
                <c:pt idx="1831">
                  <c:v>39745.64556712963</c:v>
                </c:pt>
                <c:pt idx="1832">
                  <c:v>39745.645625</c:v>
                </c:pt>
                <c:pt idx="1833">
                  <c:v>39745.64568287037</c:v>
                </c:pt>
                <c:pt idx="1834">
                  <c:v>39745.64574074066</c:v>
                </c:pt>
                <c:pt idx="1835">
                  <c:v>39745.645798611</c:v>
                </c:pt>
                <c:pt idx="1836">
                  <c:v>39745.64585648148</c:v>
                </c:pt>
                <c:pt idx="1837">
                  <c:v>39745.64591435185</c:v>
                </c:pt>
                <c:pt idx="1838">
                  <c:v>39745.64597222222</c:v>
                </c:pt>
                <c:pt idx="1839">
                  <c:v>39745.64603009261</c:v>
                </c:pt>
                <c:pt idx="1840">
                  <c:v>39745.64608796296</c:v>
                </c:pt>
                <c:pt idx="1841">
                  <c:v>39745.64614583326</c:v>
                </c:pt>
                <c:pt idx="1842">
                  <c:v>39745.64620370371</c:v>
                </c:pt>
                <c:pt idx="1843">
                  <c:v>39745.64626157408</c:v>
                </c:pt>
                <c:pt idx="1844">
                  <c:v>39745.64631944457</c:v>
                </c:pt>
                <c:pt idx="1845">
                  <c:v>39745.64637731481</c:v>
                </c:pt>
                <c:pt idx="1846">
                  <c:v>39745.64643518518</c:v>
                </c:pt>
                <c:pt idx="1847">
                  <c:v>39745.64649305555</c:v>
                </c:pt>
                <c:pt idx="1848">
                  <c:v>39745.64655092594</c:v>
                </c:pt>
                <c:pt idx="1849">
                  <c:v>39745.6466087963</c:v>
                </c:pt>
                <c:pt idx="1850">
                  <c:v>39745.64666666662</c:v>
                </c:pt>
                <c:pt idx="1851">
                  <c:v>39745.64672453699</c:v>
                </c:pt>
                <c:pt idx="1852">
                  <c:v>39745.64678240741</c:v>
                </c:pt>
                <c:pt idx="1853">
                  <c:v>39745.64684027778</c:v>
                </c:pt>
                <c:pt idx="1854">
                  <c:v>39745.64689814825</c:v>
                </c:pt>
                <c:pt idx="1855">
                  <c:v>39745.64695601854</c:v>
                </c:pt>
                <c:pt idx="1856">
                  <c:v>39745.6470138889</c:v>
                </c:pt>
                <c:pt idx="1857">
                  <c:v>39745.64707175922</c:v>
                </c:pt>
                <c:pt idx="1858">
                  <c:v>39745.64712962959</c:v>
                </c:pt>
                <c:pt idx="1859">
                  <c:v>39745.6471875</c:v>
                </c:pt>
                <c:pt idx="1860">
                  <c:v>39745.64724537037</c:v>
                </c:pt>
                <c:pt idx="1861">
                  <c:v>39745.64730324074</c:v>
                </c:pt>
                <c:pt idx="1862">
                  <c:v>39745.64736111103</c:v>
                </c:pt>
                <c:pt idx="1863">
                  <c:v>39745.64741898148</c:v>
                </c:pt>
                <c:pt idx="1864">
                  <c:v>39745.64747685182</c:v>
                </c:pt>
                <c:pt idx="1865">
                  <c:v>39745.64753472222</c:v>
                </c:pt>
                <c:pt idx="1866">
                  <c:v>39745.6475925926</c:v>
                </c:pt>
                <c:pt idx="1867">
                  <c:v>39745.64765046296</c:v>
                </c:pt>
                <c:pt idx="1868">
                  <c:v>39745.64770833326</c:v>
                </c:pt>
                <c:pt idx="1869">
                  <c:v>39745.64776620362</c:v>
                </c:pt>
                <c:pt idx="1870">
                  <c:v>39745.64782407408</c:v>
                </c:pt>
                <c:pt idx="1871">
                  <c:v>39745.64788194445</c:v>
                </c:pt>
                <c:pt idx="1872">
                  <c:v>39745.64793981481</c:v>
                </c:pt>
                <c:pt idx="1873">
                  <c:v>39745.64799768518</c:v>
                </c:pt>
                <c:pt idx="1874">
                  <c:v>39745.64805555556</c:v>
                </c:pt>
                <c:pt idx="1875">
                  <c:v>39745.648113426</c:v>
                </c:pt>
                <c:pt idx="1876">
                  <c:v>39745.64817129634</c:v>
                </c:pt>
                <c:pt idx="1877">
                  <c:v>39745.64822916667</c:v>
                </c:pt>
                <c:pt idx="1878">
                  <c:v>39745.64828703704</c:v>
                </c:pt>
                <c:pt idx="1879">
                  <c:v>39745.64834490741</c:v>
                </c:pt>
                <c:pt idx="1880">
                  <c:v>39745.64840277778</c:v>
                </c:pt>
                <c:pt idx="1881">
                  <c:v>39745.64846064815</c:v>
                </c:pt>
                <c:pt idx="1882">
                  <c:v>39745.64851851858</c:v>
                </c:pt>
                <c:pt idx="1883">
                  <c:v>39745.648576389</c:v>
                </c:pt>
                <c:pt idx="1884">
                  <c:v>39745.64863425926</c:v>
                </c:pt>
                <c:pt idx="1885">
                  <c:v>39745.64869212963</c:v>
                </c:pt>
                <c:pt idx="1886">
                  <c:v>39745.64875</c:v>
                </c:pt>
                <c:pt idx="1887">
                  <c:v>39745.6488078704</c:v>
                </c:pt>
                <c:pt idx="1888">
                  <c:v>39745.64886574074</c:v>
                </c:pt>
                <c:pt idx="1889">
                  <c:v>39745.64892361104</c:v>
                </c:pt>
                <c:pt idx="1890">
                  <c:v>39745.64898148148</c:v>
                </c:pt>
                <c:pt idx="1891">
                  <c:v>39745.64903935186</c:v>
                </c:pt>
                <c:pt idx="1892">
                  <c:v>39745.64909722223</c:v>
                </c:pt>
                <c:pt idx="1893">
                  <c:v>39745.6491550926</c:v>
                </c:pt>
                <c:pt idx="1894">
                  <c:v>39745.64921296296</c:v>
                </c:pt>
                <c:pt idx="1895">
                  <c:v>39745.64927083332</c:v>
                </c:pt>
                <c:pt idx="1896">
                  <c:v>39745.64932870363</c:v>
                </c:pt>
                <c:pt idx="1897">
                  <c:v>39745.64938657408</c:v>
                </c:pt>
                <c:pt idx="1898">
                  <c:v>39745.64944444445</c:v>
                </c:pt>
                <c:pt idx="1899">
                  <c:v>39745.64950231482</c:v>
                </c:pt>
                <c:pt idx="1900">
                  <c:v>39745.64956018519</c:v>
                </c:pt>
                <c:pt idx="1901">
                  <c:v>39745.64961805556</c:v>
                </c:pt>
                <c:pt idx="1902">
                  <c:v>39745.64967592593</c:v>
                </c:pt>
                <c:pt idx="1903">
                  <c:v>39745.64973379629</c:v>
                </c:pt>
                <c:pt idx="1904">
                  <c:v>39745.64979166658</c:v>
                </c:pt>
                <c:pt idx="1905">
                  <c:v>39745.64984953703</c:v>
                </c:pt>
                <c:pt idx="1906">
                  <c:v>39745.64990740741</c:v>
                </c:pt>
                <c:pt idx="1907">
                  <c:v>39745.64996527778</c:v>
                </c:pt>
                <c:pt idx="1908">
                  <c:v>39745.65002314821</c:v>
                </c:pt>
                <c:pt idx="1909">
                  <c:v>39745.65008101852</c:v>
                </c:pt>
                <c:pt idx="1910">
                  <c:v>39745.65013888895</c:v>
                </c:pt>
                <c:pt idx="1911">
                  <c:v>39745.65019675926</c:v>
                </c:pt>
                <c:pt idx="1912">
                  <c:v>39745.65025462963</c:v>
                </c:pt>
                <c:pt idx="1913">
                  <c:v>39745.6503125</c:v>
                </c:pt>
                <c:pt idx="1914">
                  <c:v>39745.6503703704</c:v>
                </c:pt>
                <c:pt idx="1915">
                  <c:v>39745.65042824074</c:v>
                </c:pt>
                <c:pt idx="1916">
                  <c:v>39745.65048611104</c:v>
                </c:pt>
                <c:pt idx="1917">
                  <c:v>39745.65054398148</c:v>
                </c:pt>
                <c:pt idx="1918">
                  <c:v>39745.65060185183</c:v>
                </c:pt>
                <c:pt idx="1919">
                  <c:v>39745.65065972223</c:v>
                </c:pt>
                <c:pt idx="1920">
                  <c:v>39745.6507175926</c:v>
                </c:pt>
                <c:pt idx="1921">
                  <c:v>39745.650775463</c:v>
                </c:pt>
                <c:pt idx="1922">
                  <c:v>39745.65083333333</c:v>
                </c:pt>
                <c:pt idx="1923">
                  <c:v>39745.6508912037</c:v>
                </c:pt>
                <c:pt idx="1924">
                  <c:v>39745.65094907413</c:v>
                </c:pt>
                <c:pt idx="1925">
                  <c:v>39745.65100694444</c:v>
                </c:pt>
                <c:pt idx="1926">
                  <c:v>39745.65106481477</c:v>
                </c:pt>
                <c:pt idx="1927">
                  <c:v>39745.65112268511</c:v>
                </c:pt>
                <c:pt idx="1928">
                  <c:v>39745.65118055547</c:v>
                </c:pt>
                <c:pt idx="1929">
                  <c:v>39745.65123842602</c:v>
                </c:pt>
                <c:pt idx="1930">
                  <c:v>39745.65129629636</c:v>
                </c:pt>
                <c:pt idx="1931">
                  <c:v>39745.65135416666</c:v>
                </c:pt>
                <c:pt idx="1932">
                  <c:v>39745.65141203703</c:v>
                </c:pt>
                <c:pt idx="1933">
                  <c:v>39745.65146990737</c:v>
                </c:pt>
                <c:pt idx="1934">
                  <c:v>39745.65152777778</c:v>
                </c:pt>
                <c:pt idx="1935">
                  <c:v>39745.65158564815</c:v>
                </c:pt>
                <c:pt idx="1936">
                  <c:v>39745.6516435185</c:v>
                </c:pt>
                <c:pt idx="1937">
                  <c:v>39745.65170138889</c:v>
                </c:pt>
                <c:pt idx="1938">
                  <c:v>39745.65175925926</c:v>
                </c:pt>
                <c:pt idx="1939">
                  <c:v>39745.65181712964</c:v>
                </c:pt>
                <c:pt idx="1940">
                  <c:v>39745.651875</c:v>
                </c:pt>
              </c:numCache>
            </c:numRef>
          </c:cat>
          <c:val>
            <c:numRef>
              <c:f>SWTTEST!$B$5:$B$1945</c:f>
              <c:numCache>
                <c:formatCode>General</c:formatCode>
                <c:ptCount val="1941"/>
                <c:pt idx="0">
                  <c:v>25.17</c:v>
                </c:pt>
                <c:pt idx="1">
                  <c:v>25.17</c:v>
                </c:pt>
                <c:pt idx="2">
                  <c:v>25.17</c:v>
                </c:pt>
                <c:pt idx="3">
                  <c:v>25.17</c:v>
                </c:pt>
                <c:pt idx="4">
                  <c:v>25.17</c:v>
                </c:pt>
                <c:pt idx="5">
                  <c:v>25.17</c:v>
                </c:pt>
                <c:pt idx="6">
                  <c:v>25.17</c:v>
                </c:pt>
                <c:pt idx="7">
                  <c:v>25.17</c:v>
                </c:pt>
                <c:pt idx="8">
                  <c:v>25.17</c:v>
                </c:pt>
                <c:pt idx="9">
                  <c:v>25.17</c:v>
                </c:pt>
                <c:pt idx="10">
                  <c:v>25.17</c:v>
                </c:pt>
                <c:pt idx="11">
                  <c:v>25.17</c:v>
                </c:pt>
                <c:pt idx="12">
                  <c:v>25.17</c:v>
                </c:pt>
                <c:pt idx="13">
                  <c:v>25.17</c:v>
                </c:pt>
                <c:pt idx="14">
                  <c:v>25.17</c:v>
                </c:pt>
                <c:pt idx="15">
                  <c:v>25.17</c:v>
                </c:pt>
                <c:pt idx="16">
                  <c:v>25.17</c:v>
                </c:pt>
                <c:pt idx="17">
                  <c:v>25.17</c:v>
                </c:pt>
                <c:pt idx="18">
                  <c:v>25.17</c:v>
                </c:pt>
                <c:pt idx="19">
                  <c:v>25.17</c:v>
                </c:pt>
                <c:pt idx="20">
                  <c:v>25.17</c:v>
                </c:pt>
                <c:pt idx="21">
                  <c:v>25.17</c:v>
                </c:pt>
                <c:pt idx="22">
                  <c:v>25.17</c:v>
                </c:pt>
                <c:pt idx="23">
                  <c:v>25.17</c:v>
                </c:pt>
                <c:pt idx="24">
                  <c:v>25.17</c:v>
                </c:pt>
                <c:pt idx="25">
                  <c:v>25.17</c:v>
                </c:pt>
                <c:pt idx="26">
                  <c:v>25.17</c:v>
                </c:pt>
                <c:pt idx="27">
                  <c:v>25.17</c:v>
                </c:pt>
                <c:pt idx="28">
                  <c:v>25.17</c:v>
                </c:pt>
                <c:pt idx="29">
                  <c:v>25.17</c:v>
                </c:pt>
                <c:pt idx="30">
                  <c:v>25.17</c:v>
                </c:pt>
                <c:pt idx="31">
                  <c:v>25.17</c:v>
                </c:pt>
                <c:pt idx="32">
                  <c:v>25.17</c:v>
                </c:pt>
                <c:pt idx="33">
                  <c:v>25.17</c:v>
                </c:pt>
                <c:pt idx="34">
                  <c:v>25.17</c:v>
                </c:pt>
                <c:pt idx="35">
                  <c:v>25.17</c:v>
                </c:pt>
                <c:pt idx="36">
                  <c:v>25.17</c:v>
                </c:pt>
                <c:pt idx="37">
                  <c:v>25.17</c:v>
                </c:pt>
                <c:pt idx="38">
                  <c:v>25.17</c:v>
                </c:pt>
                <c:pt idx="39">
                  <c:v>25.17</c:v>
                </c:pt>
                <c:pt idx="40">
                  <c:v>25.17</c:v>
                </c:pt>
                <c:pt idx="41">
                  <c:v>25.17</c:v>
                </c:pt>
                <c:pt idx="42">
                  <c:v>25.17</c:v>
                </c:pt>
                <c:pt idx="43">
                  <c:v>25.17</c:v>
                </c:pt>
                <c:pt idx="44">
                  <c:v>25.17</c:v>
                </c:pt>
                <c:pt idx="45">
                  <c:v>25.17</c:v>
                </c:pt>
                <c:pt idx="46">
                  <c:v>25.17</c:v>
                </c:pt>
                <c:pt idx="47">
                  <c:v>25.17</c:v>
                </c:pt>
                <c:pt idx="48">
                  <c:v>25.17</c:v>
                </c:pt>
                <c:pt idx="49">
                  <c:v>25.17</c:v>
                </c:pt>
                <c:pt idx="50">
                  <c:v>24.79</c:v>
                </c:pt>
                <c:pt idx="51">
                  <c:v>24.79</c:v>
                </c:pt>
                <c:pt idx="52">
                  <c:v>24.79</c:v>
                </c:pt>
                <c:pt idx="53">
                  <c:v>24.79</c:v>
                </c:pt>
                <c:pt idx="54">
                  <c:v>24.79</c:v>
                </c:pt>
                <c:pt idx="55">
                  <c:v>24.79</c:v>
                </c:pt>
                <c:pt idx="56">
                  <c:v>24.79</c:v>
                </c:pt>
                <c:pt idx="57">
                  <c:v>24.79</c:v>
                </c:pt>
                <c:pt idx="58">
                  <c:v>24.79</c:v>
                </c:pt>
                <c:pt idx="59">
                  <c:v>24.79</c:v>
                </c:pt>
                <c:pt idx="60">
                  <c:v>24.79</c:v>
                </c:pt>
                <c:pt idx="61">
                  <c:v>24.79</c:v>
                </c:pt>
                <c:pt idx="62">
                  <c:v>24.79</c:v>
                </c:pt>
                <c:pt idx="63">
                  <c:v>24.79</c:v>
                </c:pt>
                <c:pt idx="64">
                  <c:v>24.79</c:v>
                </c:pt>
                <c:pt idx="65">
                  <c:v>24.79</c:v>
                </c:pt>
                <c:pt idx="66">
                  <c:v>24.79</c:v>
                </c:pt>
                <c:pt idx="67">
                  <c:v>24.79</c:v>
                </c:pt>
                <c:pt idx="68">
                  <c:v>24.79</c:v>
                </c:pt>
                <c:pt idx="69">
                  <c:v>24.79</c:v>
                </c:pt>
                <c:pt idx="70">
                  <c:v>24.79</c:v>
                </c:pt>
                <c:pt idx="71">
                  <c:v>24.79</c:v>
                </c:pt>
                <c:pt idx="72">
                  <c:v>24.79</c:v>
                </c:pt>
                <c:pt idx="73">
                  <c:v>24.79</c:v>
                </c:pt>
                <c:pt idx="74">
                  <c:v>24.79</c:v>
                </c:pt>
                <c:pt idx="75">
                  <c:v>24.79</c:v>
                </c:pt>
                <c:pt idx="76">
                  <c:v>24.79</c:v>
                </c:pt>
                <c:pt idx="77">
                  <c:v>24.79</c:v>
                </c:pt>
                <c:pt idx="78">
                  <c:v>24.79</c:v>
                </c:pt>
                <c:pt idx="79">
                  <c:v>24.79</c:v>
                </c:pt>
                <c:pt idx="80">
                  <c:v>24.79</c:v>
                </c:pt>
                <c:pt idx="81">
                  <c:v>24.79</c:v>
                </c:pt>
                <c:pt idx="82">
                  <c:v>24.79</c:v>
                </c:pt>
                <c:pt idx="83">
                  <c:v>24.79</c:v>
                </c:pt>
                <c:pt idx="84">
                  <c:v>24.79</c:v>
                </c:pt>
                <c:pt idx="85">
                  <c:v>24.79</c:v>
                </c:pt>
                <c:pt idx="86">
                  <c:v>24.79</c:v>
                </c:pt>
                <c:pt idx="87">
                  <c:v>24.79</c:v>
                </c:pt>
                <c:pt idx="88">
                  <c:v>24.79</c:v>
                </c:pt>
                <c:pt idx="89">
                  <c:v>24.79</c:v>
                </c:pt>
                <c:pt idx="90">
                  <c:v>24.79</c:v>
                </c:pt>
                <c:pt idx="91">
                  <c:v>24.79</c:v>
                </c:pt>
                <c:pt idx="92">
                  <c:v>24.4</c:v>
                </c:pt>
                <c:pt idx="93">
                  <c:v>24.4</c:v>
                </c:pt>
                <c:pt idx="94">
                  <c:v>24.4</c:v>
                </c:pt>
                <c:pt idx="95">
                  <c:v>24.4</c:v>
                </c:pt>
                <c:pt idx="96">
                  <c:v>24.4</c:v>
                </c:pt>
                <c:pt idx="97">
                  <c:v>24.4</c:v>
                </c:pt>
                <c:pt idx="98">
                  <c:v>24.4</c:v>
                </c:pt>
                <c:pt idx="99">
                  <c:v>24.4</c:v>
                </c:pt>
                <c:pt idx="100">
                  <c:v>24.4</c:v>
                </c:pt>
                <c:pt idx="101">
                  <c:v>24.4</c:v>
                </c:pt>
                <c:pt idx="102">
                  <c:v>24.4</c:v>
                </c:pt>
                <c:pt idx="103">
                  <c:v>24.4</c:v>
                </c:pt>
                <c:pt idx="104">
                  <c:v>24.4</c:v>
                </c:pt>
                <c:pt idx="105">
                  <c:v>24.4</c:v>
                </c:pt>
                <c:pt idx="106">
                  <c:v>24.4</c:v>
                </c:pt>
                <c:pt idx="107">
                  <c:v>24.4</c:v>
                </c:pt>
                <c:pt idx="108">
                  <c:v>24.4</c:v>
                </c:pt>
                <c:pt idx="109">
                  <c:v>24.4</c:v>
                </c:pt>
                <c:pt idx="110">
                  <c:v>24.4</c:v>
                </c:pt>
                <c:pt idx="111">
                  <c:v>24.4</c:v>
                </c:pt>
                <c:pt idx="112">
                  <c:v>24.4</c:v>
                </c:pt>
                <c:pt idx="113">
                  <c:v>24.4</c:v>
                </c:pt>
                <c:pt idx="114">
                  <c:v>24.4</c:v>
                </c:pt>
                <c:pt idx="115">
                  <c:v>24.4</c:v>
                </c:pt>
                <c:pt idx="116">
                  <c:v>24.4</c:v>
                </c:pt>
                <c:pt idx="117">
                  <c:v>24.4</c:v>
                </c:pt>
                <c:pt idx="118">
                  <c:v>24.4</c:v>
                </c:pt>
                <c:pt idx="119">
                  <c:v>24.4</c:v>
                </c:pt>
                <c:pt idx="120">
                  <c:v>24.4</c:v>
                </c:pt>
                <c:pt idx="121">
                  <c:v>24.4</c:v>
                </c:pt>
                <c:pt idx="122">
                  <c:v>24.4</c:v>
                </c:pt>
                <c:pt idx="123">
                  <c:v>24.4</c:v>
                </c:pt>
                <c:pt idx="124">
                  <c:v>24.4</c:v>
                </c:pt>
                <c:pt idx="125">
                  <c:v>24.4</c:v>
                </c:pt>
                <c:pt idx="126">
                  <c:v>24.4</c:v>
                </c:pt>
                <c:pt idx="127">
                  <c:v>24.4</c:v>
                </c:pt>
                <c:pt idx="128">
                  <c:v>24.4</c:v>
                </c:pt>
                <c:pt idx="129">
                  <c:v>24.4</c:v>
                </c:pt>
                <c:pt idx="130">
                  <c:v>24.4</c:v>
                </c:pt>
                <c:pt idx="131">
                  <c:v>24.4</c:v>
                </c:pt>
                <c:pt idx="132">
                  <c:v>24.4</c:v>
                </c:pt>
                <c:pt idx="133">
                  <c:v>24.4</c:v>
                </c:pt>
                <c:pt idx="134">
                  <c:v>24.4</c:v>
                </c:pt>
                <c:pt idx="135">
                  <c:v>24.4</c:v>
                </c:pt>
                <c:pt idx="136">
                  <c:v>24.4</c:v>
                </c:pt>
                <c:pt idx="137">
                  <c:v>24.4</c:v>
                </c:pt>
                <c:pt idx="138">
                  <c:v>24.4</c:v>
                </c:pt>
                <c:pt idx="139">
                  <c:v>24.4</c:v>
                </c:pt>
                <c:pt idx="140">
                  <c:v>24.4</c:v>
                </c:pt>
                <c:pt idx="141">
                  <c:v>24.4</c:v>
                </c:pt>
                <c:pt idx="142">
                  <c:v>24.4</c:v>
                </c:pt>
                <c:pt idx="143">
                  <c:v>24.01</c:v>
                </c:pt>
                <c:pt idx="144">
                  <c:v>24.01</c:v>
                </c:pt>
                <c:pt idx="145">
                  <c:v>24.01</c:v>
                </c:pt>
                <c:pt idx="146">
                  <c:v>24.01</c:v>
                </c:pt>
                <c:pt idx="147">
                  <c:v>24.01</c:v>
                </c:pt>
                <c:pt idx="148">
                  <c:v>24.01</c:v>
                </c:pt>
                <c:pt idx="149">
                  <c:v>24.01</c:v>
                </c:pt>
                <c:pt idx="150">
                  <c:v>24.01</c:v>
                </c:pt>
                <c:pt idx="151">
                  <c:v>24.01</c:v>
                </c:pt>
                <c:pt idx="152">
                  <c:v>24.01</c:v>
                </c:pt>
                <c:pt idx="153">
                  <c:v>24.01</c:v>
                </c:pt>
                <c:pt idx="154">
                  <c:v>24.01</c:v>
                </c:pt>
                <c:pt idx="155">
                  <c:v>24.01</c:v>
                </c:pt>
                <c:pt idx="156">
                  <c:v>24.01</c:v>
                </c:pt>
                <c:pt idx="157">
                  <c:v>24.01</c:v>
                </c:pt>
                <c:pt idx="158">
                  <c:v>24.01</c:v>
                </c:pt>
                <c:pt idx="159">
                  <c:v>24.01</c:v>
                </c:pt>
                <c:pt idx="160">
                  <c:v>24.01</c:v>
                </c:pt>
                <c:pt idx="161">
                  <c:v>24.01</c:v>
                </c:pt>
                <c:pt idx="162">
                  <c:v>24.01</c:v>
                </c:pt>
                <c:pt idx="163">
                  <c:v>24.01</c:v>
                </c:pt>
                <c:pt idx="164">
                  <c:v>24.01</c:v>
                </c:pt>
                <c:pt idx="165">
                  <c:v>24.01</c:v>
                </c:pt>
                <c:pt idx="166">
                  <c:v>24.01</c:v>
                </c:pt>
                <c:pt idx="167">
                  <c:v>24.01</c:v>
                </c:pt>
                <c:pt idx="168">
                  <c:v>24.01</c:v>
                </c:pt>
                <c:pt idx="169">
                  <c:v>24.01</c:v>
                </c:pt>
                <c:pt idx="170">
                  <c:v>24.01</c:v>
                </c:pt>
                <c:pt idx="171">
                  <c:v>24.01</c:v>
                </c:pt>
                <c:pt idx="172">
                  <c:v>24.01</c:v>
                </c:pt>
                <c:pt idx="173">
                  <c:v>24.01</c:v>
                </c:pt>
                <c:pt idx="174">
                  <c:v>24.01</c:v>
                </c:pt>
                <c:pt idx="175">
                  <c:v>24.01</c:v>
                </c:pt>
                <c:pt idx="176">
                  <c:v>24.01</c:v>
                </c:pt>
                <c:pt idx="177">
                  <c:v>24.01</c:v>
                </c:pt>
                <c:pt idx="178">
                  <c:v>24.01</c:v>
                </c:pt>
                <c:pt idx="179">
                  <c:v>24.01</c:v>
                </c:pt>
                <c:pt idx="180">
                  <c:v>24.01</c:v>
                </c:pt>
                <c:pt idx="181">
                  <c:v>24.01</c:v>
                </c:pt>
                <c:pt idx="182">
                  <c:v>24.01</c:v>
                </c:pt>
                <c:pt idx="183">
                  <c:v>24.01</c:v>
                </c:pt>
                <c:pt idx="184">
                  <c:v>24.01</c:v>
                </c:pt>
                <c:pt idx="185">
                  <c:v>24.01</c:v>
                </c:pt>
                <c:pt idx="186">
                  <c:v>24.01</c:v>
                </c:pt>
                <c:pt idx="187">
                  <c:v>24.01</c:v>
                </c:pt>
                <c:pt idx="188">
                  <c:v>24.01</c:v>
                </c:pt>
                <c:pt idx="189">
                  <c:v>24.01</c:v>
                </c:pt>
                <c:pt idx="190">
                  <c:v>24.01</c:v>
                </c:pt>
                <c:pt idx="191">
                  <c:v>24.01</c:v>
                </c:pt>
                <c:pt idx="192">
                  <c:v>24.01</c:v>
                </c:pt>
                <c:pt idx="193">
                  <c:v>24.01</c:v>
                </c:pt>
                <c:pt idx="194">
                  <c:v>24.01</c:v>
                </c:pt>
                <c:pt idx="195">
                  <c:v>24.01</c:v>
                </c:pt>
                <c:pt idx="196">
                  <c:v>24.01</c:v>
                </c:pt>
                <c:pt idx="197">
                  <c:v>24.01</c:v>
                </c:pt>
                <c:pt idx="198">
                  <c:v>24.01</c:v>
                </c:pt>
                <c:pt idx="199">
                  <c:v>24.01</c:v>
                </c:pt>
                <c:pt idx="200">
                  <c:v>24.01</c:v>
                </c:pt>
                <c:pt idx="201">
                  <c:v>24.01</c:v>
                </c:pt>
                <c:pt idx="202">
                  <c:v>24.01</c:v>
                </c:pt>
                <c:pt idx="203">
                  <c:v>24.01</c:v>
                </c:pt>
                <c:pt idx="204">
                  <c:v>24.01</c:v>
                </c:pt>
                <c:pt idx="205">
                  <c:v>24.01</c:v>
                </c:pt>
                <c:pt idx="206">
                  <c:v>24.01</c:v>
                </c:pt>
                <c:pt idx="207">
                  <c:v>24.01</c:v>
                </c:pt>
                <c:pt idx="208">
                  <c:v>24.01</c:v>
                </c:pt>
                <c:pt idx="209">
                  <c:v>24.01</c:v>
                </c:pt>
                <c:pt idx="210">
                  <c:v>24.01</c:v>
                </c:pt>
                <c:pt idx="211">
                  <c:v>24.01</c:v>
                </c:pt>
                <c:pt idx="212">
                  <c:v>24.01</c:v>
                </c:pt>
                <c:pt idx="213">
                  <c:v>24.01</c:v>
                </c:pt>
                <c:pt idx="214">
                  <c:v>24.01</c:v>
                </c:pt>
                <c:pt idx="215">
                  <c:v>24.01</c:v>
                </c:pt>
                <c:pt idx="216">
                  <c:v>24.01</c:v>
                </c:pt>
                <c:pt idx="217">
                  <c:v>24.01</c:v>
                </c:pt>
                <c:pt idx="218">
                  <c:v>24.01</c:v>
                </c:pt>
                <c:pt idx="219">
                  <c:v>24.01</c:v>
                </c:pt>
                <c:pt idx="220">
                  <c:v>24.01</c:v>
                </c:pt>
                <c:pt idx="221">
                  <c:v>23.63000000000003</c:v>
                </c:pt>
                <c:pt idx="222">
                  <c:v>23.63000000000003</c:v>
                </c:pt>
                <c:pt idx="223">
                  <c:v>23.63000000000003</c:v>
                </c:pt>
                <c:pt idx="224">
                  <c:v>23.63000000000003</c:v>
                </c:pt>
                <c:pt idx="225">
                  <c:v>23.63000000000003</c:v>
                </c:pt>
                <c:pt idx="226">
                  <c:v>23.63000000000003</c:v>
                </c:pt>
                <c:pt idx="227">
                  <c:v>23.63000000000003</c:v>
                </c:pt>
                <c:pt idx="228">
                  <c:v>23.63000000000003</c:v>
                </c:pt>
                <c:pt idx="229">
                  <c:v>23.63000000000003</c:v>
                </c:pt>
                <c:pt idx="230">
                  <c:v>23.63000000000003</c:v>
                </c:pt>
                <c:pt idx="231">
                  <c:v>23.63000000000003</c:v>
                </c:pt>
                <c:pt idx="232">
                  <c:v>23.63000000000003</c:v>
                </c:pt>
                <c:pt idx="233">
                  <c:v>23.63000000000003</c:v>
                </c:pt>
                <c:pt idx="234">
                  <c:v>23.63000000000003</c:v>
                </c:pt>
                <c:pt idx="235">
                  <c:v>23.63000000000003</c:v>
                </c:pt>
                <c:pt idx="236">
                  <c:v>23.63000000000003</c:v>
                </c:pt>
                <c:pt idx="237">
                  <c:v>23.63000000000003</c:v>
                </c:pt>
                <c:pt idx="238">
                  <c:v>23.63000000000003</c:v>
                </c:pt>
                <c:pt idx="239">
                  <c:v>23.63000000000003</c:v>
                </c:pt>
                <c:pt idx="240">
                  <c:v>23.63000000000003</c:v>
                </c:pt>
                <c:pt idx="241">
                  <c:v>23.63000000000003</c:v>
                </c:pt>
                <c:pt idx="242">
                  <c:v>23.63000000000003</c:v>
                </c:pt>
                <c:pt idx="243">
                  <c:v>23.63000000000003</c:v>
                </c:pt>
                <c:pt idx="244">
                  <c:v>23.63000000000003</c:v>
                </c:pt>
                <c:pt idx="245">
                  <c:v>23.63000000000003</c:v>
                </c:pt>
                <c:pt idx="246">
                  <c:v>23.63000000000003</c:v>
                </c:pt>
                <c:pt idx="247">
                  <c:v>23.63000000000003</c:v>
                </c:pt>
                <c:pt idx="248">
                  <c:v>23.63000000000003</c:v>
                </c:pt>
                <c:pt idx="249">
                  <c:v>23.63000000000003</c:v>
                </c:pt>
                <c:pt idx="250">
                  <c:v>23.63000000000003</c:v>
                </c:pt>
                <c:pt idx="251">
                  <c:v>23.63000000000003</c:v>
                </c:pt>
                <c:pt idx="252">
                  <c:v>23.63000000000003</c:v>
                </c:pt>
                <c:pt idx="253">
                  <c:v>23.63000000000003</c:v>
                </c:pt>
                <c:pt idx="254">
                  <c:v>23.63000000000003</c:v>
                </c:pt>
                <c:pt idx="255">
                  <c:v>23.63000000000003</c:v>
                </c:pt>
                <c:pt idx="256">
                  <c:v>23.63000000000003</c:v>
                </c:pt>
                <c:pt idx="257">
                  <c:v>23.63000000000003</c:v>
                </c:pt>
                <c:pt idx="258">
                  <c:v>23.63000000000003</c:v>
                </c:pt>
                <c:pt idx="259">
                  <c:v>23.63000000000003</c:v>
                </c:pt>
                <c:pt idx="260">
                  <c:v>23.63000000000003</c:v>
                </c:pt>
                <c:pt idx="261">
                  <c:v>23.63000000000003</c:v>
                </c:pt>
                <c:pt idx="262">
                  <c:v>23.63000000000003</c:v>
                </c:pt>
                <c:pt idx="263">
                  <c:v>23.63000000000003</c:v>
                </c:pt>
                <c:pt idx="264">
                  <c:v>23.63000000000003</c:v>
                </c:pt>
                <c:pt idx="265">
                  <c:v>23.63000000000003</c:v>
                </c:pt>
                <c:pt idx="266">
                  <c:v>23.63000000000003</c:v>
                </c:pt>
                <c:pt idx="267">
                  <c:v>23.63000000000003</c:v>
                </c:pt>
                <c:pt idx="268">
                  <c:v>24.01</c:v>
                </c:pt>
                <c:pt idx="269">
                  <c:v>24.01</c:v>
                </c:pt>
                <c:pt idx="270">
                  <c:v>24.01</c:v>
                </c:pt>
                <c:pt idx="271">
                  <c:v>23.63000000000003</c:v>
                </c:pt>
                <c:pt idx="272">
                  <c:v>24.01</c:v>
                </c:pt>
                <c:pt idx="273">
                  <c:v>24.01</c:v>
                </c:pt>
                <c:pt idx="274">
                  <c:v>24.01</c:v>
                </c:pt>
                <c:pt idx="275">
                  <c:v>24.01</c:v>
                </c:pt>
                <c:pt idx="276">
                  <c:v>24.01</c:v>
                </c:pt>
                <c:pt idx="277">
                  <c:v>24.01</c:v>
                </c:pt>
                <c:pt idx="278">
                  <c:v>24.01</c:v>
                </c:pt>
                <c:pt idx="279">
                  <c:v>24.01</c:v>
                </c:pt>
                <c:pt idx="280">
                  <c:v>24.01</c:v>
                </c:pt>
                <c:pt idx="281">
                  <c:v>24.01</c:v>
                </c:pt>
                <c:pt idx="282">
                  <c:v>24.01</c:v>
                </c:pt>
                <c:pt idx="283">
                  <c:v>24.01</c:v>
                </c:pt>
                <c:pt idx="284">
                  <c:v>24.01</c:v>
                </c:pt>
                <c:pt idx="285">
                  <c:v>24.01</c:v>
                </c:pt>
                <c:pt idx="286">
                  <c:v>24.01</c:v>
                </c:pt>
                <c:pt idx="287">
                  <c:v>24.01</c:v>
                </c:pt>
                <c:pt idx="288">
                  <c:v>24.01</c:v>
                </c:pt>
                <c:pt idx="289">
                  <c:v>24.01</c:v>
                </c:pt>
                <c:pt idx="290">
                  <c:v>24.01</c:v>
                </c:pt>
                <c:pt idx="291">
                  <c:v>24.01</c:v>
                </c:pt>
                <c:pt idx="292">
                  <c:v>24.01</c:v>
                </c:pt>
                <c:pt idx="293">
                  <c:v>24.01</c:v>
                </c:pt>
                <c:pt idx="294">
                  <c:v>24.01</c:v>
                </c:pt>
                <c:pt idx="295">
                  <c:v>24.01</c:v>
                </c:pt>
                <c:pt idx="296">
                  <c:v>24.01</c:v>
                </c:pt>
                <c:pt idx="297">
                  <c:v>24.01</c:v>
                </c:pt>
                <c:pt idx="298">
                  <c:v>24.01</c:v>
                </c:pt>
                <c:pt idx="299">
                  <c:v>23.63000000000003</c:v>
                </c:pt>
                <c:pt idx="300">
                  <c:v>23.63000000000003</c:v>
                </c:pt>
                <c:pt idx="301">
                  <c:v>23.63000000000003</c:v>
                </c:pt>
                <c:pt idx="302">
                  <c:v>23.63000000000003</c:v>
                </c:pt>
                <c:pt idx="303">
                  <c:v>23.63000000000003</c:v>
                </c:pt>
                <c:pt idx="304">
                  <c:v>23.63000000000003</c:v>
                </c:pt>
                <c:pt idx="305">
                  <c:v>23.63000000000003</c:v>
                </c:pt>
                <c:pt idx="306">
                  <c:v>23.63000000000003</c:v>
                </c:pt>
                <c:pt idx="307">
                  <c:v>23.63000000000003</c:v>
                </c:pt>
                <c:pt idx="308">
                  <c:v>23.63000000000003</c:v>
                </c:pt>
                <c:pt idx="309">
                  <c:v>23.63000000000003</c:v>
                </c:pt>
                <c:pt idx="310">
                  <c:v>23.63000000000003</c:v>
                </c:pt>
                <c:pt idx="311">
                  <c:v>23.63000000000003</c:v>
                </c:pt>
                <c:pt idx="312">
                  <c:v>23.63000000000003</c:v>
                </c:pt>
                <c:pt idx="313">
                  <c:v>23.63000000000003</c:v>
                </c:pt>
                <c:pt idx="314">
                  <c:v>23.24</c:v>
                </c:pt>
                <c:pt idx="315">
                  <c:v>23.24</c:v>
                </c:pt>
                <c:pt idx="316">
                  <c:v>23.24</c:v>
                </c:pt>
                <c:pt idx="317">
                  <c:v>23.24</c:v>
                </c:pt>
                <c:pt idx="318">
                  <c:v>23.24</c:v>
                </c:pt>
                <c:pt idx="319">
                  <c:v>23.24</c:v>
                </c:pt>
                <c:pt idx="320">
                  <c:v>23.24</c:v>
                </c:pt>
                <c:pt idx="321">
                  <c:v>23.24</c:v>
                </c:pt>
                <c:pt idx="322">
                  <c:v>23.24</c:v>
                </c:pt>
                <c:pt idx="323">
                  <c:v>23.24</c:v>
                </c:pt>
                <c:pt idx="324">
                  <c:v>22.86</c:v>
                </c:pt>
                <c:pt idx="325">
                  <c:v>22.86</c:v>
                </c:pt>
                <c:pt idx="326">
                  <c:v>22.86</c:v>
                </c:pt>
                <c:pt idx="327">
                  <c:v>22.86</c:v>
                </c:pt>
                <c:pt idx="328">
                  <c:v>22.86</c:v>
                </c:pt>
                <c:pt idx="329">
                  <c:v>22.86</c:v>
                </c:pt>
                <c:pt idx="330">
                  <c:v>22.86</c:v>
                </c:pt>
                <c:pt idx="331">
                  <c:v>22.86</c:v>
                </c:pt>
                <c:pt idx="332">
                  <c:v>22.47999999999999</c:v>
                </c:pt>
                <c:pt idx="333">
                  <c:v>22.47999999999999</c:v>
                </c:pt>
                <c:pt idx="334">
                  <c:v>22.47999999999999</c:v>
                </c:pt>
                <c:pt idx="335">
                  <c:v>22.47999999999999</c:v>
                </c:pt>
                <c:pt idx="336">
                  <c:v>22.47999999999999</c:v>
                </c:pt>
                <c:pt idx="337">
                  <c:v>22.47999999999999</c:v>
                </c:pt>
                <c:pt idx="338">
                  <c:v>22.47999999999999</c:v>
                </c:pt>
                <c:pt idx="339">
                  <c:v>22.47999999999999</c:v>
                </c:pt>
                <c:pt idx="340">
                  <c:v>22.09</c:v>
                </c:pt>
                <c:pt idx="341">
                  <c:v>22.09</c:v>
                </c:pt>
                <c:pt idx="342">
                  <c:v>22.09</c:v>
                </c:pt>
                <c:pt idx="343">
                  <c:v>22.09</c:v>
                </c:pt>
                <c:pt idx="344">
                  <c:v>22.09</c:v>
                </c:pt>
                <c:pt idx="345">
                  <c:v>22.09</c:v>
                </c:pt>
                <c:pt idx="346">
                  <c:v>22.09</c:v>
                </c:pt>
                <c:pt idx="347">
                  <c:v>22.09</c:v>
                </c:pt>
                <c:pt idx="348">
                  <c:v>21.71</c:v>
                </c:pt>
                <c:pt idx="349">
                  <c:v>21.71</c:v>
                </c:pt>
                <c:pt idx="350">
                  <c:v>21.71</c:v>
                </c:pt>
                <c:pt idx="351">
                  <c:v>21.71</c:v>
                </c:pt>
                <c:pt idx="352">
                  <c:v>21.71</c:v>
                </c:pt>
                <c:pt idx="353">
                  <c:v>21.71</c:v>
                </c:pt>
                <c:pt idx="354">
                  <c:v>21.71</c:v>
                </c:pt>
                <c:pt idx="355">
                  <c:v>21.71</c:v>
                </c:pt>
                <c:pt idx="356">
                  <c:v>21.33000000000001</c:v>
                </c:pt>
                <c:pt idx="357">
                  <c:v>21.33000000000001</c:v>
                </c:pt>
                <c:pt idx="358">
                  <c:v>21.33000000000001</c:v>
                </c:pt>
                <c:pt idx="359">
                  <c:v>21.33000000000001</c:v>
                </c:pt>
                <c:pt idx="360">
                  <c:v>21.33000000000001</c:v>
                </c:pt>
                <c:pt idx="361">
                  <c:v>21.33000000000001</c:v>
                </c:pt>
                <c:pt idx="362">
                  <c:v>21.33000000000001</c:v>
                </c:pt>
                <c:pt idx="363">
                  <c:v>21.33000000000001</c:v>
                </c:pt>
                <c:pt idx="364">
                  <c:v>20.95</c:v>
                </c:pt>
                <c:pt idx="365">
                  <c:v>20.95</c:v>
                </c:pt>
                <c:pt idx="366">
                  <c:v>20.95</c:v>
                </c:pt>
                <c:pt idx="367">
                  <c:v>20.95</c:v>
                </c:pt>
                <c:pt idx="368">
                  <c:v>20.95</c:v>
                </c:pt>
                <c:pt idx="369">
                  <c:v>20.95</c:v>
                </c:pt>
                <c:pt idx="370">
                  <c:v>20.57</c:v>
                </c:pt>
                <c:pt idx="371">
                  <c:v>20.57</c:v>
                </c:pt>
                <c:pt idx="372">
                  <c:v>20.57</c:v>
                </c:pt>
                <c:pt idx="373">
                  <c:v>20.57</c:v>
                </c:pt>
                <c:pt idx="374">
                  <c:v>20.57</c:v>
                </c:pt>
                <c:pt idx="375">
                  <c:v>20.57</c:v>
                </c:pt>
                <c:pt idx="376">
                  <c:v>20.57</c:v>
                </c:pt>
                <c:pt idx="377">
                  <c:v>20.57</c:v>
                </c:pt>
                <c:pt idx="378">
                  <c:v>20.19</c:v>
                </c:pt>
                <c:pt idx="379">
                  <c:v>20.19</c:v>
                </c:pt>
                <c:pt idx="380">
                  <c:v>20.19</c:v>
                </c:pt>
                <c:pt idx="381">
                  <c:v>20.19</c:v>
                </c:pt>
                <c:pt idx="382">
                  <c:v>20.19</c:v>
                </c:pt>
                <c:pt idx="383">
                  <c:v>20.19</c:v>
                </c:pt>
                <c:pt idx="384">
                  <c:v>20.19</c:v>
                </c:pt>
                <c:pt idx="385">
                  <c:v>20.19</c:v>
                </c:pt>
                <c:pt idx="386">
                  <c:v>20.19</c:v>
                </c:pt>
                <c:pt idx="387">
                  <c:v>20.19</c:v>
                </c:pt>
                <c:pt idx="388">
                  <c:v>20.19</c:v>
                </c:pt>
                <c:pt idx="389">
                  <c:v>19.81</c:v>
                </c:pt>
                <c:pt idx="390">
                  <c:v>19.81</c:v>
                </c:pt>
                <c:pt idx="391">
                  <c:v>19.81</c:v>
                </c:pt>
                <c:pt idx="392">
                  <c:v>19.81</c:v>
                </c:pt>
                <c:pt idx="393">
                  <c:v>19.81</c:v>
                </c:pt>
                <c:pt idx="394">
                  <c:v>19.81</c:v>
                </c:pt>
                <c:pt idx="395">
                  <c:v>19.81</c:v>
                </c:pt>
                <c:pt idx="396">
                  <c:v>19.42</c:v>
                </c:pt>
                <c:pt idx="397">
                  <c:v>19.42</c:v>
                </c:pt>
                <c:pt idx="398">
                  <c:v>19.42</c:v>
                </c:pt>
                <c:pt idx="399">
                  <c:v>19.42</c:v>
                </c:pt>
                <c:pt idx="400">
                  <c:v>19.42</c:v>
                </c:pt>
                <c:pt idx="401">
                  <c:v>19.42</c:v>
                </c:pt>
                <c:pt idx="402">
                  <c:v>19.42</c:v>
                </c:pt>
                <c:pt idx="403">
                  <c:v>19.42</c:v>
                </c:pt>
                <c:pt idx="404">
                  <c:v>19.04</c:v>
                </c:pt>
                <c:pt idx="405">
                  <c:v>19.04</c:v>
                </c:pt>
                <c:pt idx="406">
                  <c:v>19.04</c:v>
                </c:pt>
                <c:pt idx="407">
                  <c:v>19.04</c:v>
                </c:pt>
                <c:pt idx="408">
                  <c:v>19.04</c:v>
                </c:pt>
                <c:pt idx="409">
                  <c:v>19.04</c:v>
                </c:pt>
                <c:pt idx="410">
                  <c:v>19.04</c:v>
                </c:pt>
                <c:pt idx="411">
                  <c:v>19.04</c:v>
                </c:pt>
                <c:pt idx="412">
                  <c:v>19.04</c:v>
                </c:pt>
                <c:pt idx="413">
                  <c:v>19.04</c:v>
                </c:pt>
                <c:pt idx="414">
                  <c:v>19.04</c:v>
                </c:pt>
                <c:pt idx="415">
                  <c:v>18.66</c:v>
                </c:pt>
                <c:pt idx="416">
                  <c:v>18.66</c:v>
                </c:pt>
                <c:pt idx="417">
                  <c:v>18.66</c:v>
                </c:pt>
                <c:pt idx="418">
                  <c:v>18.66</c:v>
                </c:pt>
                <c:pt idx="419">
                  <c:v>18.66</c:v>
                </c:pt>
                <c:pt idx="420">
                  <c:v>18.66</c:v>
                </c:pt>
                <c:pt idx="421">
                  <c:v>18.66</c:v>
                </c:pt>
                <c:pt idx="422">
                  <c:v>18.66</c:v>
                </c:pt>
                <c:pt idx="423">
                  <c:v>18.66</c:v>
                </c:pt>
                <c:pt idx="424">
                  <c:v>18.66</c:v>
                </c:pt>
                <c:pt idx="425">
                  <c:v>18.27999999999999</c:v>
                </c:pt>
                <c:pt idx="426">
                  <c:v>18.27999999999999</c:v>
                </c:pt>
                <c:pt idx="427">
                  <c:v>18.27999999999999</c:v>
                </c:pt>
                <c:pt idx="428">
                  <c:v>18.27999999999999</c:v>
                </c:pt>
                <c:pt idx="429">
                  <c:v>18.27999999999999</c:v>
                </c:pt>
                <c:pt idx="430">
                  <c:v>18.27999999999999</c:v>
                </c:pt>
                <c:pt idx="431">
                  <c:v>18.27999999999999</c:v>
                </c:pt>
                <c:pt idx="432">
                  <c:v>18.27999999999999</c:v>
                </c:pt>
                <c:pt idx="433">
                  <c:v>18.27999999999999</c:v>
                </c:pt>
                <c:pt idx="434">
                  <c:v>18.27999999999999</c:v>
                </c:pt>
                <c:pt idx="435">
                  <c:v>17.9</c:v>
                </c:pt>
                <c:pt idx="436">
                  <c:v>17.9</c:v>
                </c:pt>
                <c:pt idx="437">
                  <c:v>17.9</c:v>
                </c:pt>
                <c:pt idx="438">
                  <c:v>17.9</c:v>
                </c:pt>
                <c:pt idx="439">
                  <c:v>17.9</c:v>
                </c:pt>
                <c:pt idx="440">
                  <c:v>17.9</c:v>
                </c:pt>
                <c:pt idx="441">
                  <c:v>17.9</c:v>
                </c:pt>
                <c:pt idx="442">
                  <c:v>17.9</c:v>
                </c:pt>
                <c:pt idx="443">
                  <c:v>17.9</c:v>
                </c:pt>
                <c:pt idx="444">
                  <c:v>17.9</c:v>
                </c:pt>
                <c:pt idx="445">
                  <c:v>17.9</c:v>
                </c:pt>
                <c:pt idx="446">
                  <c:v>17.52</c:v>
                </c:pt>
                <c:pt idx="447">
                  <c:v>17.52</c:v>
                </c:pt>
                <c:pt idx="448">
                  <c:v>17.52</c:v>
                </c:pt>
                <c:pt idx="449">
                  <c:v>17.52</c:v>
                </c:pt>
                <c:pt idx="450">
                  <c:v>17.52</c:v>
                </c:pt>
                <c:pt idx="451">
                  <c:v>17.52</c:v>
                </c:pt>
                <c:pt idx="452">
                  <c:v>17.52</c:v>
                </c:pt>
                <c:pt idx="453">
                  <c:v>17.52</c:v>
                </c:pt>
                <c:pt idx="454">
                  <c:v>17.52</c:v>
                </c:pt>
                <c:pt idx="455">
                  <c:v>17.52</c:v>
                </c:pt>
                <c:pt idx="456">
                  <c:v>17.52</c:v>
                </c:pt>
                <c:pt idx="457">
                  <c:v>17.52</c:v>
                </c:pt>
                <c:pt idx="458">
                  <c:v>17.52</c:v>
                </c:pt>
                <c:pt idx="459">
                  <c:v>17.52</c:v>
                </c:pt>
                <c:pt idx="460">
                  <c:v>17.14</c:v>
                </c:pt>
                <c:pt idx="461">
                  <c:v>17.14</c:v>
                </c:pt>
                <c:pt idx="462">
                  <c:v>17.14</c:v>
                </c:pt>
                <c:pt idx="463">
                  <c:v>17.14</c:v>
                </c:pt>
                <c:pt idx="464">
                  <c:v>17.14</c:v>
                </c:pt>
                <c:pt idx="465">
                  <c:v>17.14</c:v>
                </c:pt>
                <c:pt idx="466">
                  <c:v>17.14</c:v>
                </c:pt>
                <c:pt idx="467">
                  <c:v>17.14</c:v>
                </c:pt>
                <c:pt idx="468">
                  <c:v>17.14</c:v>
                </c:pt>
                <c:pt idx="469">
                  <c:v>17.14</c:v>
                </c:pt>
                <c:pt idx="470">
                  <c:v>17.14</c:v>
                </c:pt>
                <c:pt idx="471">
                  <c:v>17.14</c:v>
                </c:pt>
                <c:pt idx="472">
                  <c:v>17.14</c:v>
                </c:pt>
                <c:pt idx="473">
                  <c:v>17.14</c:v>
                </c:pt>
                <c:pt idx="474">
                  <c:v>17.14</c:v>
                </c:pt>
                <c:pt idx="475">
                  <c:v>17.14</c:v>
                </c:pt>
                <c:pt idx="476">
                  <c:v>17.14</c:v>
                </c:pt>
                <c:pt idx="477">
                  <c:v>16.76</c:v>
                </c:pt>
                <c:pt idx="478">
                  <c:v>16.76</c:v>
                </c:pt>
                <c:pt idx="479">
                  <c:v>16.76</c:v>
                </c:pt>
                <c:pt idx="480">
                  <c:v>16.76</c:v>
                </c:pt>
                <c:pt idx="481">
                  <c:v>16.76</c:v>
                </c:pt>
                <c:pt idx="482">
                  <c:v>16.76</c:v>
                </c:pt>
                <c:pt idx="483">
                  <c:v>16.76</c:v>
                </c:pt>
                <c:pt idx="484">
                  <c:v>16.76</c:v>
                </c:pt>
                <c:pt idx="485">
                  <c:v>16.76</c:v>
                </c:pt>
                <c:pt idx="486">
                  <c:v>16.76</c:v>
                </c:pt>
                <c:pt idx="487">
                  <c:v>16.76</c:v>
                </c:pt>
                <c:pt idx="488">
                  <c:v>16.76</c:v>
                </c:pt>
                <c:pt idx="489">
                  <c:v>16.76</c:v>
                </c:pt>
                <c:pt idx="490">
                  <c:v>16.76</c:v>
                </c:pt>
                <c:pt idx="491">
                  <c:v>16.76</c:v>
                </c:pt>
                <c:pt idx="492">
                  <c:v>16.76</c:v>
                </c:pt>
                <c:pt idx="493">
                  <c:v>16.76</c:v>
                </c:pt>
                <c:pt idx="494">
                  <c:v>16.76</c:v>
                </c:pt>
                <c:pt idx="495">
                  <c:v>16.38</c:v>
                </c:pt>
                <c:pt idx="496">
                  <c:v>16.38</c:v>
                </c:pt>
                <c:pt idx="497">
                  <c:v>16.38</c:v>
                </c:pt>
                <c:pt idx="498">
                  <c:v>16.38</c:v>
                </c:pt>
                <c:pt idx="499">
                  <c:v>16.38</c:v>
                </c:pt>
                <c:pt idx="500">
                  <c:v>16.38</c:v>
                </c:pt>
                <c:pt idx="501">
                  <c:v>16.38</c:v>
                </c:pt>
                <c:pt idx="502">
                  <c:v>16.38</c:v>
                </c:pt>
                <c:pt idx="503">
                  <c:v>16.38</c:v>
                </c:pt>
                <c:pt idx="504">
                  <c:v>16.38</c:v>
                </c:pt>
                <c:pt idx="505">
                  <c:v>16.38</c:v>
                </c:pt>
                <c:pt idx="506">
                  <c:v>16.38</c:v>
                </c:pt>
                <c:pt idx="507">
                  <c:v>16.38</c:v>
                </c:pt>
                <c:pt idx="508">
                  <c:v>16.38</c:v>
                </c:pt>
                <c:pt idx="509">
                  <c:v>16.38</c:v>
                </c:pt>
                <c:pt idx="510">
                  <c:v>16.38</c:v>
                </c:pt>
                <c:pt idx="511">
                  <c:v>16.38</c:v>
                </c:pt>
                <c:pt idx="512">
                  <c:v>16.38</c:v>
                </c:pt>
                <c:pt idx="513">
                  <c:v>16.38</c:v>
                </c:pt>
                <c:pt idx="514">
                  <c:v>16.38</c:v>
                </c:pt>
                <c:pt idx="515">
                  <c:v>16.38</c:v>
                </c:pt>
                <c:pt idx="516">
                  <c:v>16.38</c:v>
                </c:pt>
                <c:pt idx="517">
                  <c:v>16.38</c:v>
                </c:pt>
                <c:pt idx="518">
                  <c:v>16.38</c:v>
                </c:pt>
                <c:pt idx="519">
                  <c:v>16.38</c:v>
                </c:pt>
                <c:pt idx="520">
                  <c:v>16.38</c:v>
                </c:pt>
                <c:pt idx="521">
                  <c:v>16.38</c:v>
                </c:pt>
                <c:pt idx="522">
                  <c:v>16.38</c:v>
                </c:pt>
                <c:pt idx="523">
                  <c:v>16.38</c:v>
                </c:pt>
                <c:pt idx="524">
                  <c:v>16.38</c:v>
                </c:pt>
                <c:pt idx="525">
                  <c:v>16.38</c:v>
                </c:pt>
                <c:pt idx="526">
                  <c:v>16.38</c:v>
                </c:pt>
                <c:pt idx="527">
                  <c:v>16.38</c:v>
                </c:pt>
                <c:pt idx="528">
                  <c:v>16.38</c:v>
                </c:pt>
                <c:pt idx="529">
                  <c:v>16.38</c:v>
                </c:pt>
                <c:pt idx="530">
                  <c:v>16.38</c:v>
                </c:pt>
                <c:pt idx="531">
                  <c:v>16.38</c:v>
                </c:pt>
                <c:pt idx="532">
                  <c:v>16.38</c:v>
                </c:pt>
                <c:pt idx="533">
                  <c:v>16.38</c:v>
                </c:pt>
                <c:pt idx="534">
                  <c:v>16.38</c:v>
                </c:pt>
                <c:pt idx="535">
                  <c:v>16.38</c:v>
                </c:pt>
                <c:pt idx="536">
                  <c:v>16.38</c:v>
                </c:pt>
                <c:pt idx="537">
                  <c:v>16.38</c:v>
                </c:pt>
                <c:pt idx="538">
                  <c:v>16.38</c:v>
                </c:pt>
                <c:pt idx="539">
                  <c:v>16.38</c:v>
                </c:pt>
                <c:pt idx="540">
                  <c:v>16.38</c:v>
                </c:pt>
                <c:pt idx="541">
                  <c:v>16.0</c:v>
                </c:pt>
                <c:pt idx="542">
                  <c:v>16.38</c:v>
                </c:pt>
                <c:pt idx="543">
                  <c:v>16.0</c:v>
                </c:pt>
                <c:pt idx="544">
                  <c:v>16.0</c:v>
                </c:pt>
                <c:pt idx="545">
                  <c:v>16.0</c:v>
                </c:pt>
                <c:pt idx="546">
                  <c:v>16.0</c:v>
                </c:pt>
                <c:pt idx="547">
                  <c:v>16.0</c:v>
                </c:pt>
                <c:pt idx="548">
                  <c:v>16.0</c:v>
                </c:pt>
                <c:pt idx="549">
                  <c:v>16.0</c:v>
                </c:pt>
                <c:pt idx="550">
                  <c:v>16.0</c:v>
                </c:pt>
                <c:pt idx="551">
                  <c:v>16.0</c:v>
                </c:pt>
                <c:pt idx="552">
                  <c:v>16.0</c:v>
                </c:pt>
                <c:pt idx="553">
                  <c:v>16.0</c:v>
                </c:pt>
                <c:pt idx="554">
                  <c:v>16.0</c:v>
                </c:pt>
                <c:pt idx="555">
                  <c:v>16.0</c:v>
                </c:pt>
                <c:pt idx="556">
                  <c:v>16.0</c:v>
                </c:pt>
                <c:pt idx="557">
                  <c:v>16.0</c:v>
                </c:pt>
                <c:pt idx="558">
                  <c:v>16.0</c:v>
                </c:pt>
                <c:pt idx="559">
                  <c:v>16.0</c:v>
                </c:pt>
                <c:pt idx="560">
                  <c:v>16.0</c:v>
                </c:pt>
                <c:pt idx="561">
                  <c:v>16.0</c:v>
                </c:pt>
                <c:pt idx="562">
                  <c:v>16.0</c:v>
                </c:pt>
                <c:pt idx="563">
                  <c:v>16.0</c:v>
                </c:pt>
                <c:pt idx="564">
                  <c:v>16.0</c:v>
                </c:pt>
                <c:pt idx="565">
                  <c:v>16.0</c:v>
                </c:pt>
                <c:pt idx="566">
                  <c:v>16.0</c:v>
                </c:pt>
                <c:pt idx="567">
                  <c:v>16.0</c:v>
                </c:pt>
                <c:pt idx="568">
                  <c:v>16.0</c:v>
                </c:pt>
                <c:pt idx="569">
                  <c:v>16.0</c:v>
                </c:pt>
                <c:pt idx="570">
                  <c:v>16.0</c:v>
                </c:pt>
                <c:pt idx="571">
                  <c:v>16.0</c:v>
                </c:pt>
                <c:pt idx="572">
                  <c:v>15.62</c:v>
                </c:pt>
                <c:pt idx="573">
                  <c:v>15.62</c:v>
                </c:pt>
                <c:pt idx="574">
                  <c:v>15.62</c:v>
                </c:pt>
                <c:pt idx="575">
                  <c:v>15.62</c:v>
                </c:pt>
                <c:pt idx="576">
                  <c:v>15.62</c:v>
                </c:pt>
                <c:pt idx="577">
                  <c:v>15.62</c:v>
                </c:pt>
                <c:pt idx="578">
                  <c:v>15.62</c:v>
                </c:pt>
                <c:pt idx="579">
                  <c:v>15.62</c:v>
                </c:pt>
                <c:pt idx="580">
                  <c:v>15.62</c:v>
                </c:pt>
                <c:pt idx="581">
                  <c:v>15.62</c:v>
                </c:pt>
                <c:pt idx="582">
                  <c:v>15.23</c:v>
                </c:pt>
                <c:pt idx="583">
                  <c:v>15.23</c:v>
                </c:pt>
                <c:pt idx="584">
                  <c:v>15.23</c:v>
                </c:pt>
                <c:pt idx="585">
                  <c:v>15.23</c:v>
                </c:pt>
                <c:pt idx="586">
                  <c:v>15.23</c:v>
                </c:pt>
                <c:pt idx="587">
                  <c:v>15.23</c:v>
                </c:pt>
                <c:pt idx="588">
                  <c:v>15.23</c:v>
                </c:pt>
                <c:pt idx="589">
                  <c:v>14.85000000000002</c:v>
                </c:pt>
                <c:pt idx="590">
                  <c:v>14.85000000000002</c:v>
                </c:pt>
                <c:pt idx="591">
                  <c:v>14.85000000000002</c:v>
                </c:pt>
                <c:pt idx="592">
                  <c:v>14.85000000000002</c:v>
                </c:pt>
                <c:pt idx="593">
                  <c:v>14.47</c:v>
                </c:pt>
                <c:pt idx="594">
                  <c:v>14.47</c:v>
                </c:pt>
                <c:pt idx="595">
                  <c:v>14.47</c:v>
                </c:pt>
                <c:pt idx="596">
                  <c:v>14.47</c:v>
                </c:pt>
                <c:pt idx="597">
                  <c:v>14.47</c:v>
                </c:pt>
                <c:pt idx="598">
                  <c:v>14.47</c:v>
                </c:pt>
                <c:pt idx="599">
                  <c:v>14.09</c:v>
                </c:pt>
                <c:pt idx="600">
                  <c:v>14.09</c:v>
                </c:pt>
                <c:pt idx="601">
                  <c:v>14.09</c:v>
                </c:pt>
                <c:pt idx="602">
                  <c:v>14.09</c:v>
                </c:pt>
                <c:pt idx="603">
                  <c:v>14.09</c:v>
                </c:pt>
                <c:pt idx="604">
                  <c:v>14.09</c:v>
                </c:pt>
                <c:pt idx="605">
                  <c:v>14.09</c:v>
                </c:pt>
                <c:pt idx="606">
                  <c:v>13.7</c:v>
                </c:pt>
                <c:pt idx="607">
                  <c:v>13.7</c:v>
                </c:pt>
                <c:pt idx="608">
                  <c:v>13.7</c:v>
                </c:pt>
                <c:pt idx="609">
                  <c:v>13.7</c:v>
                </c:pt>
                <c:pt idx="610">
                  <c:v>13.32</c:v>
                </c:pt>
                <c:pt idx="611">
                  <c:v>13.32</c:v>
                </c:pt>
                <c:pt idx="612">
                  <c:v>13.32</c:v>
                </c:pt>
                <c:pt idx="613">
                  <c:v>13.32</c:v>
                </c:pt>
                <c:pt idx="614">
                  <c:v>13.32</c:v>
                </c:pt>
                <c:pt idx="615">
                  <c:v>13.32</c:v>
                </c:pt>
                <c:pt idx="616">
                  <c:v>12.93</c:v>
                </c:pt>
                <c:pt idx="617">
                  <c:v>12.93</c:v>
                </c:pt>
                <c:pt idx="618">
                  <c:v>12.93</c:v>
                </c:pt>
                <c:pt idx="619">
                  <c:v>12.93</c:v>
                </c:pt>
                <c:pt idx="620">
                  <c:v>12.93</c:v>
                </c:pt>
                <c:pt idx="621">
                  <c:v>12.55</c:v>
                </c:pt>
                <c:pt idx="622">
                  <c:v>12.55</c:v>
                </c:pt>
                <c:pt idx="623">
                  <c:v>12.55</c:v>
                </c:pt>
                <c:pt idx="624">
                  <c:v>12.55</c:v>
                </c:pt>
                <c:pt idx="625">
                  <c:v>12.55</c:v>
                </c:pt>
                <c:pt idx="626">
                  <c:v>12.55</c:v>
                </c:pt>
                <c:pt idx="627">
                  <c:v>12.16</c:v>
                </c:pt>
                <c:pt idx="628">
                  <c:v>12.16</c:v>
                </c:pt>
                <c:pt idx="629">
                  <c:v>12.16</c:v>
                </c:pt>
                <c:pt idx="630">
                  <c:v>12.16</c:v>
                </c:pt>
                <c:pt idx="631">
                  <c:v>12.16</c:v>
                </c:pt>
                <c:pt idx="632">
                  <c:v>12.16</c:v>
                </c:pt>
                <c:pt idx="633">
                  <c:v>11.77</c:v>
                </c:pt>
                <c:pt idx="634">
                  <c:v>11.77</c:v>
                </c:pt>
                <c:pt idx="635">
                  <c:v>11.77</c:v>
                </c:pt>
                <c:pt idx="636">
                  <c:v>11.77</c:v>
                </c:pt>
                <c:pt idx="637">
                  <c:v>11.77</c:v>
                </c:pt>
                <c:pt idx="638">
                  <c:v>11.38</c:v>
                </c:pt>
                <c:pt idx="639">
                  <c:v>11.38</c:v>
                </c:pt>
                <c:pt idx="640">
                  <c:v>11.38</c:v>
                </c:pt>
                <c:pt idx="641">
                  <c:v>11.38</c:v>
                </c:pt>
                <c:pt idx="642">
                  <c:v>11.38</c:v>
                </c:pt>
                <c:pt idx="643">
                  <c:v>11.38</c:v>
                </c:pt>
                <c:pt idx="644">
                  <c:v>11.38</c:v>
                </c:pt>
                <c:pt idx="645">
                  <c:v>10.99</c:v>
                </c:pt>
                <c:pt idx="646">
                  <c:v>10.99</c:v>
                </c:pt>
                <c:pt idx="647">
                  <c:v>10.99</c:v>
                </c:pt>
                <c:pt idx="648">
                  <c:v>10.99</c:v>
                </c:pt>
                <c:pt idx="649">
                  <c:v>10.99</c:v>
                </c:pt>
                <c:pt idx="650">
                  <c:v>10.99</c:v>
                </c:pt>
                <c:pt idx="651">
                  <c:v>10.6</c:v>
                </c:pt>
                <c:pt idx="652">
                  <c:v>10.6</c:v>
                </c:pt>
                <c:pt idx="653">
                  <c:v>10.6</c:v>
                </c:pt>
                <c:pt idx="654">
                  <c:v>10.6</c:v>
                </c:pt>
                <c:pt idx="655">
                  <c:v>10.6</c:v>
                </c:pt>
                <c:pt idx="656">
                  <c:v>10.6</c:v>
                </c:pt>
                <c:pt idx="657">
                  <c:v>10.21</c:v>
                </c:pt>
                <c:pt idx="658">
                  <c:v>10.21</c:v>
                </c:pt>
                <c:pt idx="659">
                  <c:v>10.21</c:v>
                </c:pt>
                <c:pt idx="660">
                  <c:v>10.21</c:v>
                </c:pt>
                <c:pt idx="661">
                  <c:v>10.21</c:v>
                </c:pt>
                <c:pt idx="662">
                  <c:v>10.21</c:v>
                </c:pt>
                <c:pt idx="663">
                  <c:v>9.82</c:v>
                </c:pt>
                <c:pt idx="664">
                  <c:v>9.82</c:v>
                </c:pt>
                <c:pt idx="665">
                  <c:v>9.82</c:v>
                </c:pt>
                <c:pt idx="666">
                  <c:v>9.82</c:v>
                </c:pt>
                <c:pt idx="667">
                  <c:v>9.82</c:v>
                </c:pt>
                <c:pt idx="668">
                  <c:v>9.82</c:v>
                </c:pt>
                <c:pt idx="669">
                  <c:v>9.82</c:v>
                </c:pt>
                <c:pt idx="670">
                  <c:v>9.82</c:v>
                </c:pt>
                <c:pt idx="671">
                  <c:v>9.82</c:v>
                </c:pt>
                <c:pt idx="672">
                  <c:v>9.42</c:v>
                </c:pt>
                <c:pt idx="673">
                  <c:v>9.42</c:v>
                </c:pt>
                <c:pt idx="674">
                  <c:v>9.42</c:v>
                </c:pt>
                <c:pt idx="675">
                  <c:v>9.42</c:v>
                </c:pt>
                <c:pt idx="676">
                  <c:v>9.42</c:v>
                </c:pt>
                <c:pt idx="677">
                  <c:v>9.42</c:v>
                </c:pt>
                <c:pt idx="678">
                  <c:v>9.42</c:v>
                </c:pt>
                <c:pt idx="679">
                  <c:v>9.030000000000001</c:v>
                </c:pt>
                <c:pt idx="680">
                  <c:v>9.030000000000001</c:v>
                </c:pt>
                <c:pt idx="681">
                  <c:v>9.030000000000001</c:v>
                </c:pt>
                <c:pt idx="682">
                  <c:v>9.030000000000001</c:v>
                </c:pt>
                <c:pt idx="683">
                  <c:v>9.030000000000001</c:v>
                </c:pt>
                <c:pt idx="684">
                  <c:v>9.030000000000001</c:v>
                </c:pt>
                <c:pt idx="685">
                  <c:v>9.030000000000001</c:v>
                </c:pt>
                <c:pt idx="686">
                  <c:v>8.629999999999998</c:v>
                </c:pt>
                <c:pt idx="687">
                  <c:v>8.629999999999998</c:v>
                </c:pt>
                <c:pt idx="688">
                  <c:v>8.629999999999998</c:v>
                </c:pt>
                <c:pt idx="689">
                  <c:v>8.629999999999998</c:v>
                </c:pt>
                <c:pt idx="690">
                  <c:v>8.629999999999998</c:v>
                </c:pt>
                <c:pt idx="691">
                  <c:v>8.629999999999998</c:v>
                </c:pt>
                <c:pt idx="692">
                  <c:v>8.629999999999998</c:v>
                </c:pt>
                <c:pt idx="693">
                  <c:v>8.229999999999998</c:v>
                </c:pt>
                <c:pt idx="694">
                  <c:v>8.229999999999998</c:v>
                </c:pt>
                <c:pt idx="695">
                  <c:v>8.229999999999998</c:v>
                </c:pt>
                <c:pt idx="696">
                  <c:v>8.229999999999998</c:v>
                </c:pt>
                <c:pt idx="697">
                  <c:v>8.229999999999998</c:v>
                </c:pt>
                <c:pt idx="698">
                  <c:v>8.229999999999998</c:v>
                </c:pt>
                <c:pt idx="699">
                  <c:v>8.229999999999998</c:v>
                </c:pt>
                <c:pt idx="700">
                  <c:v>8.229999999999998</c:v>
                </c:pt>
                <c:pt idx="701">
                  <c:v>7.83</c:v>
                </c:pt>
                <c:pt idx="702">
                  <c:v>7.83</c:v>
                </c:pt>
                <c:pt idx="703">
                  <c:v>7.83</c:v>
                </c:pt>
                <c:pt idx="704">
                  <c:v>7.83</c:v>
                </c:pt>
                <c:pt idx="705">
                  <c:v>7.83</c:v>
                </c:pt>
                <c:pt idx="706">
                  <c:v>7.83</c:v>
                </c:pt>
                <c:pt idx="707">
                  <c:v>7.83</c:v>
                </c:pt>
                <c:pt idx="708">
                  <c:v>7.83</c:v>
                </c:pt>
                <c:pt idx="709">
                  <c:v>7.83</c:v>
                </c:pt>
                <c:pt idx="710">
                  <c:v>7.83</c:v>
                </c:pt>
                <c:pt idx="711">
                  <c:v>7.430000000000002</c:v>
                </c:pt>
                <c:pt idx="712">
                  <c:v>7.430000000000002</c:v>
                </c:pt>
                <c:pt idx="713">
                  <c:v>7.430000000000002</c:v>
                </c:pt>
                <c:pt idx="714">
                  <c:v>7.430000000000002</c:v>
                </c:pt>
                <c:pt idx="715">
                  <c:v>7.430000000000002</c:v>
                </c:pt>
                <c:pt idx="716">
                  <c:v>7.430000000000002</c:v>
                </c:pt>
                <c:pt idx="717">
                  <c:v>7.430000000000002</c:v>
                </c:pt>
                <c:pt idx="718">
                  <c:v>7.430000000000002</c:v>
                </c:pt>
                <c:pt idx="719">
                  <c:v>7.430000000000002</c:v>
                </c:pt>
                <c:pt idx="720">
                  <c:v>7.03</c:v>
                </c:pt>
                <c:pt idx="721">
                  <c:v>7.03</c:v>
                </c:pt>
                <c:pt idx="722">
                  <c:v>7.03</c:v>
                </c:pt>
                <c:pt idx="723">
                  <c:v>7.03</c:v>
                </c:pt>
                <c:pt idx="724">
                  <c:v>7.03</c:v>
                </c:pt>
                <c:pt idx="725">
                  <c:v>7.03</c:v>
                </c:pt>
                <c:pt idx="726">
                  <c:v>7.03</c:v>
                </c:pt>
                <c:pt idx="727">
                  <c:v>7.03</c:v>
                </c:pt>
                <c:pt idx="728">
                  <c:v>7.03</c:v>
                </c:pt>
                <c:pt idx="729">
                  <c:v>7.03</c:v>
                </c:pt>
                <c:pt idx="730">
                  <c:v>7.03</c:v>
                </c:pt>
                <c:pt idx="731">
                  <c:v>7.03</c:v>
                </c:pt>
                <c:pt idx="732">
                  <c:v>6.619999999999996</c:v>
                </c:pt>
                <c:pt idx="733">
                  <c:v>6.619999999999996</c:v>
                </c:pt>
                <c:pt idx="734">
                  <c:v>6.619999999999996</c:v>
                </c:pt>
                <c:pt idx="735">
                  <c:v>6.619999999999996</c:v>
                </c:pt>
                <c:pt idx="736">
                  <c:v>6.619999999999996</c:v>
                </c:pt>
                <c:pt idx="737">
                  <c:v>6.619999999999996</c:v>
                </c:pt>
                <c:pt idx="738">
                  <c:v>6.619999999999996</c:v>
                </c:pt>
                <c:pt idx="739">
                  <c:v>6.619999999999996</c:v>
                </c:pt>
                <c:pt idx="740">
                  <c:v>6.619999999999996</c:v>
                </c:pt>
                <c:pt idx="741">
                  <c:v>6.619999999999996</c:v>
                </c:pt>
                <c:pt idx="742">
                  <c:v>6.619999999999996</c:v>
                </c:pt>
                <c:pt idx="743">
                  <c:v>6.22</c:v>
                </c:pt>
                <c:pt idx="744">
                  <c:v>6.22</c:v>
                </c:pt>
                <c:pt idx="745">
                  <c:v>6.22</c:v>
                </c:pt>
                <c:pt idx="746">
                  <c:v>6.22</c:v>
                </c:pt>
                <c:pt idx="747">
                  <c:v>6.22</c:v>
                </c:pt>
                <c:pt idx="748">
                  <c:v>6.22</c:v>
                </c:pt>
                <c:pt idx="749">
                  <c:v>6.22</c:v>
                </c:pt>
                <c:pt idx="750">
                  <c:v>6.22</c:v>
                </c:pt>
                <c:pt idx="751">
                  <c:v>6.22</c:v>
                </c:pt>
                <c:pt idx="752">
                  <c:v>6.22</c:v>
                </c:pt>
                <c:pt idx="753">
                  <c:v>6.22</c:v>
                </c:pt>
                <c:pt idx="754">
                  <c:v>6.22</c:v>
                </c:pt>
                <c:pt idx="755">
                  <c:v>6.22</c:v>
                </c:pt>
                <c:pt idx="756">
                  <c:v>6.22</c:v>
                </c:pt>
                <c:pt idx="757">
                  <c:v>6.22</c:v>
                </c:pt>
                <c:pt idx="758">
                  <c:v>6.22</c:v>
                </c:pt>
                <c:pt idx="759">
                  <c:v>6.22</c:v>
                </c:pt>
                <c:pt idx="760">
                  <c:v>5.81</c:v>
                </c:pt>
                <c:pt idx="761">
                  <c:v>5.81</c:v>
                </c:pt>
                <c:pt idx="762">
                  <c:v>5.81</c:v>
                </c:pt>
                <c:pt idx="763">
                  <c:v>5.81</c:v>
                </c:pt>
                <c:pt idx="764">
                  <c:v>5.81</c:v>
                </c:pt>
                <c:pt idx="765">
                  <c:v>5.81</c:v>
                </c:pt>
                <c:pt idx="766">
                  <c:v>5.81</c:v>
                </c:pt>
                <c:pt idx="767">
                  <c:v>5.81</c:v>
                </c:pt>
                <c:pt idx="768">
                  <c:v>5.81</c:v>
                </c:pt>
                <c:pt idx="769">
                  <c:v>5.81</c:v>
                </c:pt>
                <c:pt idx="770">
                  <c:v>5.81</c:v>
                </c:pt>
                <c:pt idx="771">
                  <c:v>5.81</c:v>
                </c:pt>
                <c:pt idx="772">
                  <c:v>5.81</c:v>
                </c:pt>
                <c:pt idx="773">
                  <c:v>5.81</c:v>
                </c:pt>
                <c:pt idx="774">
                  <c:v>5.81</c:v>
                </c:pt>
                <c:pt idx="775">
                  <c:v>5.81</c:v>
                </c:pt>
                <c:pt idx="776">
                  <c:v>5.81</c:v>
                </c:pt>
                <c:pt idx="777">
                  <c:v>5.81</c:v>
                </c:pt>
                <c:pt idx="778">
                  <c:v>5.81</c:v>
                </c:pt>
                <c:pt idx="779">
                  <c:v>5.81</c:v>
                </c:pt>
                <c:pt idx="780">
                  <c:v>5.81</c:v>
                </c:pt>
                <c:pt idx="781">
                  <c:v>5.4</c:v>
                </c:pt>
                <c:pt idx="782">
                  <c:v>5.81</c:v>
                </c:pt>
                <c:pt idx="783">
                  <c:v>5.4</c:v>
                </c:pt>
                <c:pt idx="784">
                  <c:v>5.4</c:v>
                </c:pt>
                <c:pt idx="785">
                  <c:v>5.4</c:v>
                </c:pt>
                <c:pt idx="786">
                  <c:v>5.4</c:v>
                </c:pt>
                <c:pt idx="787">
                  <c:v>5.4</c:v>
                </c:pt>
                <c:pt idx="788">
                  <c:v>5.4</c:v>
                </c:pt>
                <c:pt idx="789">
                  <c:v>5.4</c:v>
                </c:pt>
                <c:pt idx="790">
                  <c:v>5.4</c:v>
                </c:pt>
                <c:pt idx="791">
                  <c:v>5.4</c:v>
                </c:pt>
                <c:pt idx="792">
                  <c:v>5.4</c:v>
                </c:pt>
                <c:pt idx="793">
                  <c:v>5.4</c:v>
                </c:pt>
                <c:pt idx="794">
                  <c:v>5.4</c:v>
                </c:pt>
                <c:pt idx="795">
                  <c:v>5.4</c:v>
                </c:pt>
                <c:pt idx="796">
                  <c:v>5.4</c:v>
                </c:pt>
                <c:pt idx="797">
                  <c:v>5.4</c:v>
                </c:pt>
                <c:pt idx="798">
                  <c:v>5.4</c:v>
                </c:pt>
                <c:pt idx="799">
                  <c:v>5.4</c:v>
                </c:pt>
                <c:pt idx="800">
                  <c:v>5.4</c:v>
                </c:pt>
                <c:pt idx="801">
                  <c:v>5.4</c:v>
                </c:pt>
                <c:pt idx="802">
                  <c:v>5.4</c:v>
                </c:pt>
                <c:pt idx="803">
                  <c:v>5.4</c:v>
                </c:pt>
                <c:pt idx="804">
                  <c:v>5.4</c:v>
                </c:pt>
                <c:pt idx="805">
                  <c:v>5.4</c:v>
                </c:pt>
                <c:pt idx="806">
                  <c:v>5.4</c:v>
                </c:pt>
                <c:pt idx="807">
                  <c:v>5.4</c:v>
                </c:pt>
                <c:pt idx="808">
                  <c:v>5.4</c:v>
                </c:pt>
                <c:pt idx="809">
                  <c:v>5.4</c:v>
                </c:pt>
                <c:pt idx="810">
                  <c:v>5.4</c:v>
                </c:pt>
                <c:pt idx="811">
                  <c:v>5.4</c:v>
                </c:pt>
                <c:pt idx="812">
                  <c:v>5.4</c:v>
                </c:pt>
                <c:pt idx="813">
                  <c:v>5.4</c:v>
                </c:pt>
                <c:pt idx="814">
                  <c:v>5.4</c:v>
                </c:pt>
                <c:pt idx="815">
                  <c:v>5.4</c:v>
                </c:pt>
                <c:pt idx="816">
                  <c:v>5.4</c:v>
                </c:pt>
                <c:pt idx="817">
                  <c:v>5.4</c:v>
                </c:pt>
                <c:pt idx="818">
                  <c:v>5.4</c:v>
                </c:pt>
                <c:pt idx="819">
                  <c:v>5.4</c:v>
                </c:pt>
                <c:pt idx="820">
                  <c:v>5.4</c:v>
                </c:pt>
                <c:pt idx="821">
                  <c:v>5.4</c:v>
                </c:pt>
                <c:pt idx="822">
                  <c:v>5.4</c:v>
                </c:pt>
                <c:pt idx="823">
                  <c:v>5.4</c:v>
                </c:pt>
                <c:pt idx="824">
                  <c:v>5.4</c:v>
                </c:pt>
                <c:pt idx="825">
                  <c:v>5.4</c:v>
                </c:pt>
                <c:pt idx="826">
                  <c:v>5.4</c:v>
                </c:pt>
                <c:pt idx="827">
                  <c:v>5.4</c:v>
                </c:pt>
                <c:pt idx="828">
                  <c:v>5.4</c:v>
                </c:pt>
                <c:pt idx="829">
                  <c:v>5.4</c:v>
                </c:pt>
                <c:pt idx="830">
                  <c:v>5.4</c:v>
                </c:pt>
                <c:pt idx="831">
                  <c:v>5.4</c:v>
                </c:pt>
                <c:pt idx="832">
                  <c:v>5.4</c:v>
                </c:pt>
                <c:pt idx="833">
                  <c:v>5.4</c:v>
                </c:pt>
                <c:pt idx="834">
                  <c:v>5.4</c:v>
                </c:pt>
                <c:pt idx="835">
                  <c:v>5.4</c:v>
                </c:pt>
                <c:pt idx="836">
                  <c:v>5.4</c:v>
                </c:pt>
                <c:pt idx="837">
                  <c:v>5.4</c:v>
                </c:pt>
                <c:pt idx="838">
                  <c:v>5.4</c:v>
                </c:pt>
                <c:pt idx="839">
                  <c:v>5.4</c:v>
                </c:pt>
                <c:pt idx="840">
                  <c:v>5.4</c:v>
                </c:pt>
                <c:pt idx="841">
                  <c:v>5.4</c:v>
                </c:pt>
                <c:pt idx="842">
                  <c:v>5.4</c:v>
                </c:pt>
                <c:pt idx="843">
                  <c:v>5.4</c:v>
                </c:pt>
                <c:pt idx="844">
                  <c:v>5.4</c:v>
                </c:pt>
                <c:pt idx="845">
                  <c:v>5.4</c:v>
                </c:pt>
                <c:pt idx="846">
                  <c:v>5.4</c:v>
                </c:pt>
                <c:pt idx="847">
                  <c:v>5.4</c:v>
                </c:pt>
                <c:pt idx="848">
                  <c:v>5.4</c:v>
                </c:pt>
                <c:pt idx="849">
                  <c:v>5.4</c:v>
                </c:pt>
                <c:pt idx="850">
                  <c:v>5.4</c:v>
                </c:pt>
                <c:pt idx="851">
                  <c:v>5.4</c:v>
                </c:pt>
                <c:pt idx="852">
                  <c:v>5.4</c:v>
                </c:pt>
                <c:pt idx="853">
                  <c:v>5.4</c:v>
                </c:pt>
                <c:pt idx="854">
                  <c:v>5.4</c:v>
                </c:pt>
                <c:pt idx="855">
                  <c:v>5.4</c:v>
                </c:pt>
                <c:pt idx="856">
                  <c:v>5.4</c:v>
                </c:pt>
                <c:pt idx="857">
                  <c:v>5.4</c:v>
                </c:pt>
                <c:pt idx="858">
                  <c:v>5.81</c:v>
                </c:pt>
                <c:pt idx="859">
                  <c:v>5.4</c:v>
                </c:pt>
                <c:pt idx="860">
                  <c:v>5.81</c:v>
                </c:pt>
                <c:pt idx="861">
                  <c:v>5.81</c:v>
                </c:pt>
                <c:pt idx="862">
                  <c:v>5.81</c:v>
                </c:pt>
                <c:pt idx="863">
                  <c:v>5.81</c:v>
                </c:pt>
                <c:pt idx="864">
                  <c:v>5.81</c:v>
                </c:pt>
                <c:pt idx="865">
                  <c:v>5.81</c:v>
                </c:pt>
                <c:pt idx="866">
                  <c:v>5.81</c:v>
                </c:pt>
                <c:pt idx="867">
                  <c:v>5.81</c:v>
                </c:pt>
                <c:pt idx="868">
                  <c:v>5.81</c:v>
                </c:pt>
                <c:pt idx="869">
                  <c:v>5.81</c:v>
                </c:pt>
                <c:pt idx="870">
                  <c:v>5.81</c:v>
                </c:pt>
                <c:pt idx="871">
                  <c:v>5.81</c:v>
                </c:pt>
                <c:pt idx="872">
                  <c:v>5.81</c:v>
                </c:pt>
                <c:pt idx="873">
                  <c:v>5.81</c:v>
                </c:pt>
                <c:pt idx="874">
                  <c:v>5.81</c:v>
                </c:pt>
                <c:pt idx="875">
                  <c:v>5.81</c:v>
                </c:pt>
                <c:pt idx="876">
                  <c:v>5.81</c:v>
                </c:pt>
                <c:pt idx="877">
                  <c:v>5.81</c:v>
                </c:pt>
                <c:pt idx="878">
                  <c:v>5.81</c:v>
                </c:pt>
                <c:pt idx="879">
                  <c:v>5.81</c:v>
                </c:pt>
                <c:pt idx="880">
                  <c:v>5.81</c:v>
                </c:pt>
                <c:pt idx="881">
                  <c:v>5.81</c:v>
                </c:pt>
                <c:pt idx="882">
                  <c:v>5.81</c:v>
                </c:pt>
                <c:pt idx="883">
                  <c:v>5.81</c:v>
                </c:pt>
                <c:pt idx="884">
                  <c:v>5.81</c:v>
                </c:pt>
                <c:pt idx="885">
                  <c:v>5.81</c:v>
                </c:pt>
                <c:pt idx="886">
                  <c:v>5.81</c:v>
                </c:pt>
                <c:pt idx="887">
                  <c:v>6.22</c:v>
                </c:pt>
                <c:pt idx="888">
                  <c:v>6.22</c:v>
                </c:pt>
                <c:pt idx="889">
                  <c:v>6.22</c:v>
                </c:pt>
                <c:pt idx="890">
                  <c:v>6.22</c:v>
                </c:pt>
                <c:pt idx="891">
                  <c:v>6.22</c:v>
                </c:pt>
                <c:pt idx="892">
                  <c:v>6.22</c:v>
                </c:pt>
                <c:pt idx="893">
                  <c:v>6.22</c:v>
                </c:pt>
                <c:pt idx="894">
                  <c:v>6.22</c:v>
                </c:pt>
                <c:pt idx="895">
                  <c:v>6.22</c:v>
                </c:pt>
                <c:pt idx="896">
                  <c:v>6.22</c:v>
                </c:pt>
                <c:pt idx="897">
                  <c:v>6.22</c:v>
                </c:pt>
                <c:pt idx="898">
                  <c:v>6.22</c:v>
                </c:pt>
                <c:pt idx="899">
                  <c:v>6.22</c:v>
                </c:pt>
                <c:pt idx="900">
                  <c:v>6.22</c:v>
                </c:pt>
                <c:pt idx="901">
                  <c:v>6.22</c:v>
                </c:pt>
                <c:pt idx="902">
                  <c:v>6.22</c:v>
                </c:pt>
                <c:pt idx="903">
                  <c:v>6.22</c:v>
                </c:pt>
                <c:pt idx="904">
                  <c:v>6.22</c:v>
                </c:pt>
                <c:pt idx="905">
                  <c:v>6.22</c:v>
                </c:pt>
                <c:pt idx="906">
                  <c:v>6.22</c:v>
                </c:pt>
                <c:pt idx="907">
                  <c:v>6.22</c:v>
                </c:pt>
                <c:pt idx="908">
                  <c:v>6.22</c:v>
                </c:pt>
                <c:pt idx="909">
                  <c:v>6.22</c:v>
                </c:pt>
                <c:pt idx="910">
                  <c:v>6.22</c:v>
                </c:pt>
                <c:pt idx="911">
                  <c:v>6.619999999999996</c:v>
                </c:pt>
                <c:pt idx="912">
                  <c:v>6.619999999999996</c:v>
                </c:pt>
                <c:pt idx="913">
                  <c:v>6.619999999999996</c:v>
                </c:pt>
                <c:pt idx="914">
                  <c:v>6.619999999999996</c:v>
                </c:pt>
                <c:pt idx="915">
                  <c:v>6.619999999999996</c:v>
                </c:pt>
                <c:pt idx="916">
                  <c:v>6.619999999999996</c:v>
                </c:pt>
                <c:pt idx="917">
                  <c:v>6.619999999999996</c:v>
                </c:pt>
                <c:pt idx="918">
                  <c:v>6.619999999999996</c:v>
                </c:pt>
                <c:pt idx="919">
                  <c:v>6.619999999999996</c:v>
                </c:pt>
                <c:pt idx="920">
                  <c:v>6.619999999999996</c:v>
                </c:pt>
                <c:pt idx="921">
                  <c:v>6.619999999999996</c:v>
                </c:pt>
                <c:pt idx="922">
                  <c:v>6.619999999999996</c:v>
                </c:pt>
                <c:pt idx="923">
                  <c:v>6.619999999999996</c:v>
                </c:pt>
                <c:pt idx="924">
                  <c:v>6.619999999999996</c:v>
                </c:pt>
                <c:pt idx="925">
                  <c:v>6.619999999999996</c:v>
                </c:pt>
                <c:pt idx="926">
                  <c:v>6.619999999999996</c:v>
                </c:pt>
                <c:pt idx="927">
                  <c:v>6.619999999999996</c:v>
                </c:pt>
                <c:pt idx="928">
                  <c:v>7.03</c:v>
                </c:pt>
                <c:pt idx="929">
                  <c:v>6.619999999999996</c:v>
                </c:pt>
                <c:pt idx="930">
                  <c:v>7.03</c:v>
                </c:pt>
                <c:pt idx="931">
                  <c:v>7.03</c:v>
                </c:pt>
                <c:pt idx="932">
                  <c:v>7.03</c:v>
                </c:pt>
                <c:pt idx="933">
                  <c:v>7.03</c:v>
                </c:pt>
                <c:pt idx="934">
                  <c:v>7.03</c:v>
                </c:pt>
                <c:pt idx="935">
                  <c:v>7.03</c:v>
                </c:pt>
                <c:pt idx="936">
                  <c:v>7.03</c:v>
                </c:pt>
                <c:pt idx="937">
                  <c:v>7.03</c:v>
                </c:pt>
                <c:pt idx="938">
                  <c:v>7.03</c:v>
                </c:pt>
                <c:pt idx="939">
                  <c:v>7.03</c:v>
                </c:pt>
                <c:pt idx="940">
                  <c:v>7.03</c:v>
                </c:pt>
                <c:pt idx="941">
                  <c:v>7.03</c:v>
                </c:pt>
                <c:pt idx="942">
                  <c:v>7.03</c:v>
                </c:pt>
                <c:pt idx="943">
                  <c:v>7.03</c:v>
                </c:pt>
                <c:pt idx="944">
                  <c:v>7.03</c:v>
                </c:pt>
                <c:pt idx="945">
                  <c:v>7.03</c:v>
                </c:pt>
                <c:pt idx="946">
                  <c:v>7.03</c:v>
                </c:pt>
                <c:pt idx="947">
                  <c:v>7.430000000000002</c:v>
                </c:pt>
                <c:pt idx="948">
                  <c:v>7.430000000000002</c:v>
                </c:pt>
                <c:pt idx="949">
                  <c:v>7.430000000000002</c:v>
                </c:pt>
                <c:pt idx="950">
                  <c:v>7.430000000000002</c:v>
                </c:pt>
                <c:pt idx="951">
                  <c:v>7.430000000000002</c:v>
                </c:pt>
                <c:pt idx="952">
                  <c:v>7.430000000000002</c:v>
                </c:pt>
                <c:pt idx="953">
                  <c:v>7.430000000000002</c:v>
                </c:pt>
                <c:pt idx="954">
                  <c:v>7.430000000000002</c:v>
                </c:pt>
                <c:pt idx="955">
                  <c:v>7.430000000000002</c:v>
                </c:pt>
                <c:pt idx="956">
                  <c:v>7.430000000000002</c:v>
                </c:pt>
                <c:pt idx="957">
                  <c:v>7.430000000000002</c:v>
                </c:pt>
                <c:pt idx="958">
                  <c:v>7.430000000000002</c:v>
                </c:pt>
                <c:pt idx="959">
                  <c:v>7.430000000000002</c:v>
                </c:pt>
                <c:pt idx="960">
                  <c:v>7.430000000000002</c:v>
                </c:pt>
                <c:pt idx="961">
                  <c:v>7.83</c:v>
                </c:pt>
                <c:pt idx="962">
                  <c:v>7.83</c:v>
                </c:pt>
                <c:pt idx="963">
                  <c:v>7.83</c:v>
                </c:pt>
                <c:pt idx="964">
                  <c:v>7.83</c:v>
                </c:pt>
                <c:pt idx="965">
                  <c:v>7.83</c:v>
                </c:pt>
                <c:pt idx="966">
                  <c:v>7.83</c:v>
                </c:pt>
                <c:pt idx="967">
                  <c:v>7.83</c:v>
                </c:pt>
                <c:pt idx="968">
                  <c:v>7.83</c:v>
                </c:pt>
                <c:pt idx="969">
                  <c:v>7.83</c:v>
                </c:pt>
                <c:pt idx="970">
                  <c:v>7.83</c:v>
                </c:pt>
                <c:pt idx="971">
                  <c:v>7.83</c:v>
                </c:pt>
                <c:pt idx="972">
                  <c:v>7.83</c:v>
                </c:pt>
                <c:pt idx="973">
                  <c:v>7.83</c:v>
                </c:pt>
                <c:pt idx="974">
                  <c:v>7.83</c:v>
                </c:pt>
                <c:pt idx="975">
                  <c:v>7.83</c:v>
                </c:pt>
                <c:pt idx="976">
                  <c:v>7.83</c:v>
                </c:pt>
                <c:pt idx="977">
                  <c:v>7.83</c:v>
                </c:pt>
                <c:pt idx="978">
                  <c:v>7.83</c:v>
                </c:pt>
                <c:pt idx="979">
                  <c:v>7.83</c:v>
                </c:pt>
                <c:pt idx="980">
                  <c:v>7.83</c:v>
                </c:pt>
                <c:pt idx="981">
                  <c:v>8.229999999999998</c:v>
                </c:pt>
                <c:pt idx="982">
                  <c:v>7.83</c:v>
                </c:pt>
                <c:pt idx="983">
                  <c:v>8.229999999999998</c:v>
                </c:pt>
                <c:pt idx="984">
                  <c:v>8.229999999999998</c:v>
                </c:pt>
                <c:pt idx="985">
                  <c:v>8.229999999999998</c:v>
                </c:pt>
                <c:pt idx="986">
                  <c:v>8.229999999999998</c:v>
                </c:pt>
                <c:pt idx="987">
                  <c:v>8.229999999999998</c:v>
                </c:pt>
                <c:pt idx="988">
                  <c:v>8.229999999999998</c:v>
                </c:pt>
                <c:pt idx="989">
                  <c:v>8.229999999999998</c:v>
                </c:pt>
                <c:pt idx="990">
                  <c:v>8.229999999999998</c:v>
                </c:pt>
                <c:pt idx="991">
                  <c:v>8.229999999999998</c:v>
                </c:pt>
                <c:pt idx="992">
                  <c:v>8.229999999999998</c:v>
                </c:pt>
                <c:pt idx="993">
                  <c:v>8.229999999999998</c:v>
                </c:pt>
                <c:pt idx="994">
                  <c:v>8.229999999999998</c:v>
                </c:pt>
                <c:pt idx="995">
                  <c:v>8.229999999999998</c:v>
                </c:pt>
                <c:pt idx="996">
                  <c:v>8.229999999999998</c:v>
                </c:pt>
                <c:pt idx="997">
                  <c:v>8.229999999999998</c:v>
                </c:pt>
                <c:pt idx="998">
                  <c:v>8.629999999999998</c:v>
                </c:pt>
                <c:pt idx="999">
                  <c:v>8.629999999999998</c:v>
                </c:pt>
                <c:pt idx="1000">
                  <c:v>8.629999999999998</c:v>
                </c:pt>
                <c:pt idx="1001">
                  <c:v>8.629999999999998</c:v>
                </c:pt>
                <c:pt idx="1002">
                  <c:v>8.629999999999998</c:v>
                </c:pt>
                <c:pt idx="1003">
                  <c:v>8.629999999999998</c:v>
                </c:pt>
                <c:pt idx="1004">
                  <c:v>8.629999999999998</c:v>
                </c:pt>
                <c:pt idx="1005">
                  <c:v>8.629999999999998</c:v>
                </c:pt>
                <c:pt idx="1006">
                  <c:v>8.629999999999998</c:v>
                </c:pt>
                <c:pt idx="1007">
                  <c:v>8.629999999999998</c:v>
                </c:pt>
                <c:pt idx="1008">
                  <c:v>8.629999999999998</c:v>
                </c:pt>
                <c:pt idx="1009">
                  <c:v>8.629999999999998</c:v>
                </c:pt>
                <c:pt idx="1010">
                  <c:v>8.629999999999998</c:v>
                </c:pt>
                <c:pt idx="1011">
                  <c:v>8.629999999999998</c:v>
                </c:pt>
                <c:pt idx="1012">
                  <c:v>9.030000000000001</c:v>
                </c:pt>
                <c:pt idx="1013">
                  <c:v>9.030000000000001</c:v>
                </c:pt>
                <c:pt idx="1014">
                  <c:v>9.030000000000001</c:v>
                </c:pt>
                <c:pt idx="1015">
                  <c:v>9.030000000000001</c:v>
                </c:pt>
                <c:pt idx="1016">
                  <c:v>9.030000000000001</c:v>
                </c:pt>
                <c:pt idx="1017">
                  <c:v>9.030000000000001</c:v>
                </c:pt>
                <c:pt idx="1018">
                  <c:v>9.030000000000001</c:v>
                </c:pt>
                <c:pt idx="1019">
                  <c:v>9.030000000000001</c:v>
                </c:pt>
                <c:pt idx="1020">
                  <c:v>9.030000000000001</c:v>
                </c:pt>
                <c:pt idx="1021">
                  <c:v>9.030000000000001</c:v>
                </c:pt>
                <c:pt idx="1022">
                  <c:v>9.030000000000001</c:v>
                </c:pt>
                <c:pt idx="1023">
                  <c:v>9.030000000000001</c:v>
                </c:pt>
                <c:pt idx="1024">
                  <c:v>9.030000000000001</c:v>
                </c:pt>
                <c:pt idx="1025">
                  <c:v>9.030000000000001</c:v>
                </c:pt>
                <c:pt idx="1026">
                  <c:v>9.030000000000001</c:v>
                </c:pt>
                <c:pt idx="1027">
                  <c:v>9.030000000000001</c:v>
                </c:pt>
                <c:pt idx="1028">
                  <c:v>9.030000000000001</c:v>
                </c:pt>
                <c:pt idx="1029">
                  <c:v>9.42</c:v>
                </c:pt>
                <c:pt idx="1030">
                  <c:v>9.42</c:v>
                </c:pt>
                <c:pt idx="1031">
                  <c:v>9.42</c:v>
                </c:pt>
                <c:pt idx="1032">
                  <c:v>9.42</c:v>
                </c:pt>
                <c:pt idx="1033">
                  <c:v>9.42</c:v>
                </c:pt>
                <c:pt idx="1034">
                  <c:v>9.42</c:v>
                </c:pt>
                <c:pt idx="1035">
                  <c:v>9.42</c:v>
                </c:pt>
                <c:pt idx="1036">
                  <c:v>9.42</c:v>
                </c:pt>
                <c:pt idx="1037">
                  <c:v>9.42</c:v>
                </c:pt>
                <c:pt idx="1038">
                  <c:v>9.42</c:v>
                </c:pt>
                <c:pt idx="1039">
                  <c:v>9.42</c:v>
                </c:pt>
                <c:pt idx="1040">
                  <c:v>9.42</c:v>
                </c:pt>
                <c:pt idx="1041">
                  <c:v>9.42</c:v>
                </c:pt>
                <c:pt idx="1042">
                  <c:v>9.42</c:v>
                </c:pt>
                <c:pt idx="1043">
                  <c:v>9.42</c:v>
                </c:pt>
                <c:pt idx="1044">
                  <c:v>9.82</c:v>
                </c:pt>
                <c:pt idx="1045">
                  <c:v>9.42</c:v>
                </c:pt>
                <c:pt idx="1046">
                  <c:v>9.82</c:v>
                </c:pt>
                <c:pt idx="1047">
                  <c:v>9.82</c:v>
                </c:pt>
                <c:pt idx="1048">
                  <c:v>9.82</c:v>
                </c:pt>
                <c:pt idx="1049">
                  <c:v>9.82</c:v>
                </c:pt>
                <c:pt idx="1050">
                  <c:v>9.82</c:v>
                </c:pt>
                <c:pt idx="1051">
                  <c:v>9.82</c:v>
                </c:pt>
                <c:pt idx="1052">
                  <c:v>9.82</c:v>
                </c:pt>
                <c:pt idx="1053">
                  <c:v>9.82</c:v>
                </c:pt>
                <c:pt idx="1054">
                  <c:v>9.82</c:v>
                </c:pt>
                <c:pt idx="1055">
                  <c:v>9.82</c:v>
                </c:pt>
                <c:pt idx="1056">
                  <c:v>9.82</c:v>
                </c:pt>
                <c:pt idx="1057">
                  <c:v>9.82</c:v>
                </c:pt>
                <c:pt idx="1058">
                  <c:v>9.82</c:v>
                </c:pt>
                <c:pt idx="1059">
                  <c:v>9.82</c:v>
                </c:pt>
                <c:pt idx="1060">
                  <c:v>9.82</c:v>
                </c:pt>
                <c:pt idx="1061">
                  <c:v>9.82</c:v>
                </c:pt>
                <c:pt idx="1062">
                  <c:v>9.82</c:v>
                </c:pt>
                <c:pt idx="1063">
                  <c:v>9.82</c:v>
                </c:pt>
                <c:pt idx="1064">
                  <c:v>9.82</c:v>
                </c:pt>
                <c:pt idx="1065">
                  <c:v>10.21</c:v>
                </c:pt>
                <c:pt idx="1066">
                  <c:v>10.21</c:v>
                </c:pt>
                <c:pt idx="1067">
                  <c:v>10.21</c:v>
                </c:pt>
                <c:pt idx="1068">
                  <c:v>10.21</c:v>
                </c:pt>
                <c:pt idx="1069">
                  <c:v>10.21</c:v>
                </c:pt>
                <c:pt idx="1070">
                  <c:v>10.21</c:v>
                </c:pt>
                <c:pt idx="1071">
                  <c:v>10.21</c:v>
                </c:pt>
                <c:pt idx="1072">
                  <c:v>10.21</c:v>
                </c:pt>
                <c:pt idx="1073">
                  <c:v>10.21</c:v>
                </c:pt>
                <c:pt idx="1074">
                  <c:v>10.21</c:v>
                </c:pt>
                <c:pt idx="1075">
                  <c:v>10.21</c:v>
                </c:pt>
                <c:pt idx="1076">
                  <c:v>10.21</c:v>
                </c:pt>
                <c:pt idx="1077">
                  <c:v>10.21</c:v>
                </c:pt>
                <c:pt idx="1078">
                  <c:v>10.21</c:v>
                </c:pt>
                <c:pt idx="1079">
                  <c:v>10.21</c:v>
                </c:pt>
                <c:pt idx="1080">
                  <c:v>10.21</c:v>
                </c:pt>
                <c:pt idx="1081">
                  <c:v>10.21</c:v>
                </c:pt>
                <c:pt idx="1082">
                  <c:v>10.6</c:v>
                </c:pt>
                <c:pt idx="1083">
                  <c:v>10.21</c:v>
                </c:pt>
                <c:pt idx="1084">
                  <c:v>10.6</c:v>
                </c:pt>
                <c:pt idx="1085">
                  <c:v>10.6</c:v>
                </c:pt>
                <c:pt idx="1086">
                  <c:v>10.6</c:v>
                </c:pt>
                <c:pt idx="1087">
                  <c:v>10.6</c:v>
                </c:pt>
                <c:pt idx="1088">
                  <c:v>10.6</c:v>
                </c:pt>
                <c:pt idx="1089">
                  <c:v>10.6</c:v>
                </c:pt>
                <c:pt idx="1090">
                  <c:v>10.6</c:v>
                </c:pt>
                <c:pt idx="1091">
                  <c:v>10.6</c:v>
                </c:pt>
                <c:pt idx="1092">
                  <c:v>10.6</c:v>
                </c:pt>
                <c:pt idx="1093">
                  <c:v>10.6</c:v>
                </c:pt>
                <c:pt idx="1094">
                  <c:v>10.6</c:v>
                </c:pt>
                <c:pt idx="1095">
                  <c:v>10.6</c:v>
                </c:pt>
                <c:pt idx="1096">
                  <c:v>10.6</c:v>
                </c:pt>
                <c:pt idx="1097">
                  <c:v>10.99</c:v>
                </c:pt>
                <c:pt idx="1098">
                  <c:v>10.99</c:v>
                </c:pt>
                <c:pt idx="1099">
                  <c:v>10.99</c:v>
                </c:pt>
                <c:pt idx="1100">
                  <c:v>10.99</c:v>
                </c:pt>
                <c:pt idx="1101">
                  <c:v>10.99</c:v>
                </c:pt>
                <c:pt idx="1102">
                  <c:v>10.99</c:v>
                </c:pt>
                <c:pt idx="1103">
                  <c:v>10.99</c:v>
                </c:pt>
                <c:pt idx="1104">
                  <c:v>10.99</c:v>
                </c:pt>
                <c:pt idx="1105">
                  <c:v>10.99</c:v>
                </c:pt>
                <c:pt idx="1106">
                  <c:v>10.99</c:v>
                </c:pt>
                <c:pt idx="1107">
                  <c:v>10.99</c:v>
                </c:pt>
                <c:pt idx="1108">
                  <c:v>10.99</c:v>
                </c:pt>
                <c:pt idx="1109">
                  <c:v>10.99</c:v>
                </c:pt>
                <c:pt idx="1110">
                  <c:v>10.99</c:v>
                </c:pt>
                <c:pt idx="1111">
                  <c:v>10.99</c:v>
                </c:pt>
                <c:pt idx="1112">
                  <c:v>10.99</c:v>
                </c:pt>
                <c:pt idx="1113">
                  <c:v>10.99</c:v>
                </c:pt>
                <c:pt idx="1114">
                  <c:v>11.38</c:v>
                </c:pt>
                <c:pt idx="1115">
                  <c:v>11.38</c:v>
                </c:pt>
                <c:pt idx="1116">
                  <c:v>11.38</c:v>
                </c:pt>
                <c:pt idx="1117">
                  <c:v>11.38</c:v>
                </c:pt>
                <c:pt idx="1118">
                  <c:v>11.38</c:v>
                </c:pt>
                <c:pt idx="1119">
                  <c:v>11.38</c:v>
                </c:pt>
                <c:pt idx="1120">
                  <c:v>11.38</c:v>
                </c:pt>
                <c:pt idx="1121">
                  <c:v>11.38</c:v>
                </c:pt>
                <c:pt idx="1122">
                  <c:v>11.38</c:v>
                </c:pt>
                <c:pt idx="1123">
                  <c:v>11.38</c:v>
                </c:pt>
                <c:pt idx="1124">
                  <c:v>11.38</c:v>
                </c:pt>
                <c:pt idx="1125">
                  <c:v>11.38</c:v>
                </c:pt>
                <c:pt idx="1126">
                  <c:v>11.38</c:v>
                </c:pt>
                <c:pt idx="1127">
                  <c:v>11.38</c:v>
                </c:pt>
                <c:pt idx="1128">
                  <c:v>11.38</c:v>
                </c:pt>
                <c:pt idx="1129">
                  <c:v>11.38</c:v>
                </c:pt>
                <c:pt idx="1130">
                  <c:v>11.38</c:v>
                </c:pt>
                <c:pt idx="1131">
                  <c:v>11.38</c:v>
                </c:pt>
                <c:pt idx="1132">
                  <c:v>11.38</c:v>
                </c:pt>
                <c:pt idx="1133">
                  <c:v>11.77</c:v>
                </c:pt>
                <c:pt idx="1134">
                  <c:v>11.77</c:v>
                </c:pt>
                <c:pt idx="1135">
                  <c:v>11.77</c:v>
                </c:pt>
                <c:pt idx="1136">
                  <c:v>11.77</c:v>
                </c:pt>
                <c:pt idx="1137">
                  <c:v>11.77</c:v>
                </c:pt>
                <c:pt idx="1138">
                  <c:v>11.77</c:v>
                </c:pt>
                <c:pt idx="1139">
                  <c:v>11.77</c:v>
                </c:pt>
                <c:pt idx="1140">
                  <c:v>11.77</c:v>
                </c:pt>
                <c:pt idx="1141">
                  <c:v>11.77</c:v>
                </c:pt>
                <c:pt idx="1142">
                  <c:v>11.77</c:v>
                </c:pt>
                <c:pt idx="1143">
                  <c:v>11.77</c:v>
                </c:pt>
                <c:pt idx="1144">
                  <c:v>11.77</c:v>
                </c:pt>
                <c:pt idx="1145">
                  <c:v>11.77</c:v>
                </c:pt>
                <c:pt idx="1146">
                  <c:v>11.77</c:v>
                </c:pt>
                <c:pt idx="1147">
                  <c:v>11.77</c:v>
                </c:pt>
                <c:pt idx="1148">
                  <c:v>11.77</c:v>
                </c:pt>
                <c:pt idx="1149">
                  <c:v>12.16</c:v>
                </c:pt>
                <c:pt idx="1150">
                  <c:v>11.77</c:v>
                </c:pt>
                <c:pt idx="1151">
                  <c:v>12.16</c:v>
                </c:pt>
                <c:pt idx="1152">
                  <c:v>12.16</c:v>
                </c:pt>
                <c:pt idx="1153">
                  <c:v>12.16</c:v>
                </c:pt>
                <c:pt idx="1154">
                  <c:v>12.16</c:v>
                </c:pt>
                <c:pt idx="1155">
                  <c:v>12.16</c:v>
                </c:pt>
                <c:pt idx="1156">
                  <c:v>12.16</c:v>
                </c:pt>
                <c:pt idx="1157">
                  <c:v>12.16</c:v>
                </c:pt>
                <c:pt idx="1158">
                  <c:v>12.16</c:v>
                </c:pt>
                <c:pt idx="1159">
                  <c:v>12.16</c:v>
                </c:pt>
                <c:pt idx="1160">
                  <c:v>12.16</c:v>
                </c:pt>
                <c:pt idx="1161">
                  <c:v>12.16</c:v>
                </c:pt>
                <c:pt idx="1162">
                  <c:v>12.16</c:v>
                </c:pt>
                <c:pt idx="1163">
                  <c:v>12.16</c:v>
                </c:pt>
                <c:pt idx="1164">
                  <c:v>12.16</c:v>
                </c:pt>
                <c:pt idx="1165">
                  <c:v>12.16</c:v>
                </c:pt>
                <c:pt idx="1166">
                  <c:v>12.16</c:v>
                </c:pt>
                <c:pt idx="1167">
                  <c:v>12.16</c:v>
                </c:pt>
                <c:pt idx="1168">
                  <c:v>12.16</c:v>
                </c:pt>
                <c:pt idx="1169">
                  <c:v>12.55</c:v>
                </c:pt>
                <c:pt idx="1170">
                  <c:v>12.55</c:v>
                </c:pt>
                <c:pt idx="1171">
                  <c:v>12.55</c:v>
                </c:pt>
                <c:pt idx="1172">
                  <c:v>12.55</c:v>
                </c:pt>
                <c:pt idx="1173">
                  <c:v>12.55</c:v>
                </c:pt>
                <c:pt idx="1174">
                  <c:v>12.55</c:v>
                </c:pt>
                <c:pt idx="1175">
                  <c:v>12.55</c:v>
                </c:pt>
                <c:pt idx="1176">
                  <c:v>12.55</c:v>
                </c:pt>
                <c:pt idx="1177">
                  <c:v>12.55</c:v>
                </c:pt>
                <c:pt idx="1178">
                  <c:v>12.55</c:v>
                </c:pt>
                <c:pt idx="1179">
                  <c:v>12.55</c:v>
                </c:pt>
                <c:pt idx="1180">
                  <c:v>12.55</c:v>
                </c:pt>
                <c:pt idx="1181">
                  <c:v>12.55</c:v>
                </c:pt>
                <c:pt idx="1182">
                  <c:v>12.55</c:v>
                </c:pt>
                <c:pt idx="1183">
                  <c:v>12.55</c:v>
                </c:pt>
                <c:pt idx="1184">
                  <c:v>12.55</c:v>
                </c:pt>
                <c:pt idx="1185">
                  <c:v>12.55</c:v>
                </c:pt>
                <c:pt idx="1186">
                  <c:v>12.55</c:v>
                </c:pt>
                <c:pt idx="1187">
                  <c:v>12.93</c:v>
                </c:pt>
                <c:pt idx="1188">
                  <c:v>12.93</c:v>
                </c:pt>
                <c:pt idx="1189">
                  <c:v>12.93</c:v>
                </c:pt>
                <c:pt idx="1190">
                  <c:v>12.93</c:v>
                </c:pt>
                <c:pt idx="1191">
                  <c:v>12.93</c:v>
                </c:pt>
                <c:pt idx="1192">
                  <c:v>12.93</c:v>
                </c:pt>
                <c:pt idx="1193">
                  <c:v>12.93</c:v>
                </c:pt>
                <c:pt idx="1194">
                  <c:v>12.93</c:v>
                </c:pt>
                <c:pt idx="1195">
                  <c:v>12.93</c:v>
                </c:pt>
                <c:pt idx="1196">
                  <c:v>12.93</c:v>
                </c:pt>
                <c:pt idx="1197">
                  <c:v>12.93</c:v>
                </c:pt>
                <c:pt idx="1198">
                  <c:v>12.93</c:v>
                </c:pt>
                <c:pt idx="1199">
                  <c:v>12.93</c:v>
                </c:pt>
                <c:pt idx="1200">
                  <c:v>12.93</c:v>
                </c:pt>
                <c:pt idx="1201">
                  <c:v>12.93</c:v>
                </c:pt>
                <c:pt idx="1202">
                  <c:v>12.93</c:v>
                </c:pt>
                <c:pt idx="1203">
                  <c:v>12.93</c:v>
                </c:pt>
                <c:pt idx="1204">
                  <c:v>12.93</c:v>
                </c:pt>
                <c:pt idx="1205">
                  <c:v>12.93</c:v>
                </c:pt>
                <c:pt idx="1206">
                  <c:v>12.93</c:v>
                </c:pt>
                <c:pt idx="1207">
                  <c:v>12.93</c:v>
                </c:pt>
                <c:pt idx="1208">
                  <c:v>12.93</c:v>
                </c:pt>
                <c:pt idx="1209">
                  <c:v>13.32</c:v>
                </c:pt>
                <c:pt idx="1210">
                  <c:v>13.32</c:v>
                </c:pt>
                <c:pt idx="1211">
                  <c:v>13.32</c:v>
                </c:pt>
                <c:pt idx="1212">
                  <c:v>13.32</c:v>
                </c:pt>
                <c:pt idx="1213">
                  <c:v>13.32</c:v>
                </c:pt>
                <c:pt idx="1214">
                  <c:v>13.32</c:v>
                </c:pt>
                <c:pt idx="1215">
                  <c:v>13.32</c:v>
                </c:pt>
                <c:pt idx="1216">
                  <c:v>13.32</c:v>
                </c:pt>
                <c:pt idx="1217">
                  <c:v>13.32</c:v>
                </c:pt>
                <c:pt idx="1218">
                  <c:v>13.32</c:v>
                </c:pt>
                <c:pt idx="1219">
                  <c:v>13.32</c:v>
                </c:pt>
                <c:pt idx="1220">
                  <c:v>13.32</c:v>
                </c:pt>
                <c:pt idx="1221">
                  <c:v>13.32</c:v>
                </c:pt>
                <c:pt idx="1222">
                  <c:v>13.32</c:v>
                </c:pt>
                <c:pt idx="1223">
                  <c:v>13.32</c:v>
                </c:pt>
                <c:pt idx="1224">
                  <c:v>13.32</c:v>
                </c:pt>
                <c:pt idx="1225">
                  <c:v>13.32</c:v>
                </c:pt>
                <c:pt idx="1226">
                  <c:v>13.32</c:v>
                </c:pt>
                <c:pt idx="1227">
                  <c:v>13.32</c:v>
                </c:pt>
                <c:pt idx="1228">
                  <c:v>13.32</c:v>
                </c:pt>
                <c:pt idx="1229">
                  <c:v>13.7</c:v>
                </c:pt>
                <c:pt idx="1230">
                  <c:v>13.32</c:v>
                </c:pt>
                <c:pt idx="1231">
                  <c:v>13.7</c:v>
                </c:pt>
                <c:pt idx="1232">
                  <c:v>13.7</c:v>
                </c:pt>
                <c:pt idx="1233">
                  <c:v>13.7</c:v>
                </c:pt>
                <c:pt idx="1234">
                  <c:v>13.7</c:v>
                </c:pt>
                <c:pt idx="1235">
                  <c:v>13.7</c:v>
                </c:pt>
                <c:pt idx="1236">
                  <c:v>13.7</c:v>
                </c:pt>
                <c:pt idx="1237">
                  <c:v>13.7</c:v>
                </c:pt>
                <c:pt idx="1238">
                  <c:v>13.7</c:v>
                </c:pt>
                <c:pt idx="1239">
                  <c:v>13.7</c:v>
                </c:pt>
                <c:pt idx="1240">
                  <c:v>13.7</c:v>
                </c:pt>
                <c:pt idx="1241">
                  <c:v>13.7</c:v>
                </c:pt>
                <c:pt idx="1242">
                  <c:v>13.7</c:v>
                </c:pt>
                <c:pt idx="1243">
                  <c:v>13.7</c:v>
                </c:pt>
                <c:pt idx="1244">
                  <c:v>13.7</c:v>
                </c:pt>
                <c:pt idx="1245">
                  <c:v>13.7</c:v>
                </c:pt>
                <c:pt idx="1246">
                  <c:v>14.09</c:v>
                </c:pt>
                <c:pt idx="1247">
                  <c:v>14.09</c:v>
                </c:pt>
                <c:pt idx="1248">
                  <c:v>14.09</c:v>
                </c:pt>
                <c:pt idx="1249">
                  <c:v>14.09</c:v>
                </c:pt>
                <c:pt idx="1250">
                  <c:v>14.09</c:v>
                </c:pt>
                <c:pt idx="1251">
                  <c:v>14.09</c:v>
                </c:pt>
                <c:pt idx="1252">
                  <c:v>14.09</c:v>
                </c:pt>
                <c:pt idx="1253">
                  <c:v>14.09</c:v>
                </c:pt>
                <c:pt idx="1254">
                  <c:v>14.09</c:v>
                </c:pt>
                <c:pt idx="1255">
                  <c:v>14.09</c:v>
                </c:pt>
                <c:pt idx="1256">
                  <c:v>14.09</c:v>
                </c:pt>
                <c:pt idx="1257">
                  <c:v>14.09</c:v>
                </c:pt>
                <c:pt idx="1258">
                  <c:v>14.09</c:v>
                </c:pt>
                <c:pt idx="1259">
                  <c:v>14.09</c:v>
                </c:pt>
                <c:pt idx="1260">
                  <c:v>14.09</c:v>
                </c:pt>
                <c:pt idx="1261">
                  <c:v>14.09</c:v>
                </c:pt>
                <c:pt idx="1262">
                  <c:v>14.09</c:v>
                </c:pt>
                <c:pt idx="1263">
                  <c:v>14.09</c:v>
                </c:pt>
                <c:pt idx="1264">
                  <c:v>14.09</c:v>
                </c:pt>
                <c:pt idx="1265">
                  <c:v>14.09</c:v>
                </c:pt>
                <c:pt idx="1266">
                  <c:v>14.09</c:v>
                </c:pt>
                <c:pt idx="1267">
                  <c:v>14.09</c:v>
                </c:pt>
                <c:pt idx="1268">
                  <c:v>14.09</c:v>
                </c:pt>
                <c:pt idx="1269">
                  <c:v>14.09</c:v>
                </c:pt>
                <c:pt idx="1270">
                  <c:v>14.09</c:v>
                </c:pt>
                <c:pt idx="1271">
                  <c:v>14.09</c:v>
                </c:pt>
                <c:pt idx="1272">
                  <c:v>14.09</c:v>
                </c:pt>
                <c:pt idx="1273">
                  <c:v>14.47</c:v>
                </c:pt>
                <c:pt idx="1274">
                  <c:v>14.47</c:v>
                </c:pt>
                <c:pt idx="1275">
                  <c:v>14.47</c:v>
                </c:pt>
                <c:pt idx="1276">
                  <c:v>14.47</c:v>
                </c:pt>
                <c:pt idx="1277">
                  <c:v>14.47</c:v>
                </c:pt>
                <c:pt idx="1278">
                  <c:v>14.47</c:v>
                </c:pt>
                <c:pt idx="1279">
                  <c:v>14.47</c:v>
                </c:pt>
                <c:pt idx="1280">
                  <c:v>14.47</c:v>
                </c:pt>
                <c:pt idx="1281">
                  <c:v>14.47</c:v>
                </c:pt>
                <c:pt idx="1282">
                  <c:v>14.47</c:v>
                </c:pt>
                <c:pt idx="1283">
                  <c:v>14.47</c:v>
                </c:pt>
                <c:pt idx="1284">
                  <c:v>14.47</c:v>
                </c:pt>
                <c:pt idx="1285">
                  <c:v>14.47</c:v>
                </c:pt>
                <c:pt idx="1286">
                  <c:v>14.47</c:v>
                </c:pt>
                <c:pt idx="1287">
                  <c:v>14.47</c:v>
                </c:pt>
                <c:pt idx="1288">
                  <c:v>14.47</c:v>
                </c:pt>
                <c:pt idx="1289">
                  <c:v>14.47</c:v>
                </c:pt>
                <c:pt idx="1290">
                  <c:v>14.47</c:v>
                </c:pt>
                <c:pt idx="1291">
                  <c:v>14.47</c:v>
                </c:pt>
                <c:pt idx="1292">
                  <c:v>14.47</c:v>
                </c:pt>
                <c:pt idx="1293">
                  <c:v>14.47</c:v>
                </c:pt>
                <c:pt idx="1294">
                  <c:v>14.85000000000002</c:v>
                </c:pt>
                <c:pt idx="1295">
                  <c:v>14.47</c:v>
                </c:pt>
                <c:pt idx="1296">
                  <c:v>14.85000000000002</c:v>
                </c:pt>
                <c:pt idx="1297">
                  <c:v>14.85000000000002</c:v>
                </c:pt>
                <c:pt idx="1298">
                  <c:v>14.85000000000002</c:v>
                </c:pt>
                <c:pt idx="1299">
                  <c:v>14.85000000000002</c:v>
                </c:pt>
                <c:pt idx="1300">
                  <c:v>14.85000000000002</c:v>
                </c:pt>
                <c:pt idx="1301">
                  <c:v>14.85000000000002</c:v>
                </c:pt>
                <c:pt idx="1302">
                  <c:v>14.85000000000002</c:v>
                </c:pt>
                <c:pt idx="1303">
                  <c:v>14.85000000000002</c:v>
                </c:pt>
                <c:pt idx="1304">
                  <c:v>14.85000000000002</c:v>
                </c:pt>
                <c:pt idx="1305">
                  <c:v>14.85000000000002</c:v>
                </c:pt>
                <c:pt idx="1306">
                  <c:v>14.85000000000002</c:v>
                </c:pt>
                <c:pt idx="1307">
                  <c:v>14.85000000000002</c:v>
                </c:pt>
                <c:pt idx="1308">
                  <c:v>14.85000000000002</c:v>
                </c:pt>
                <c:pt idx="1309">
                  <c:v>14.85000000000002</c:v>
                </c:pt>
                <c:pt idx="1310">
                  <c:v>14.85000000000002</c:v>
                </c:pt>
                <c:pt idx="1311">
                  <c:v>14.85000000000002</c:v>
                </c:pt>
                <c:pt idx="1312">
                  <c:v>14.85000000000002</c:v>
                </c:pt>
                <c:pt idx="1313">
                  <c:v>14.85000000000002</c:v>
                </c:pt>
                <c:pt idx="1314">
                  <c:v>14.85000000000002</c:v>
                </c:pt>
                <c:pt idx="1315">
                  <c:v>14.85000000000002</c:v>
                </c:pt>
                <c:pt idx="1316">
                  <c:v>15.23</c:v>
                </c:pt>
                <c:pt idx="1317">
                  <c:v>15.23</c:v>
                </c:pt>
                <c:pt idx="1318">
                  <c:v>15.23</c:v>
                </c:pt>
                <c:pt idx="1319">
                  <c:v>15.23</c:v>
                </c:pt>
                <c:pt idx="1320">
                  <c:v>15.23</c:v>
                </c:pt>
                <c:pt idx="1321">
                  <c:v>15.23</c:v>
                </c:pt>
                <c:pt idx="1322">
                  <c:v>15.23</c:v>
                </c:pt>
                <c:pt idx="1323">
                  <c:v>15.23</c:v>
                </c:pt>
                <c:pt idx="1324">
                  <c:v>15.23</c:v>
                </c:pt>
                <c:pt idx="1325">
                  <c:v>15.23</c:v>
                </c:pt>
                <c:pt idx="1326">
                  <c:v>15.23</c:v>
                </c:pt>
                <c:pt idx="1327">
                  <c:v>15.23</c:v>
                </c:pt>
                <c:pt idx="1328">
                  <c:v>15.23</c:v>
                </c:pt>
                <c:pt idx="1329">
                  <c:v>15.23</c:v>
                </c:pt>
                <c:pt idx="1330">
                  <c:v>15.23</c:v>
                </c:pt>
                <c:pt idx="1331">
                  <c:v>15.23</c:v>
                </c:pt>
                <c:pt idx="1332">
                  <c:v>15.23</c:v>
                </c:pt>
                <c:pt idx="1333">
                  <c:v>15.23</c:v>
                </c:pt>
                <c:pt idx="1334">
                  <c:v>15.23</c:v>
                </c:pt>
                <c:pt idx="1335">
                  <c:v>15.23</c:v>
                </c:pt>
                <c:pt idx="1336">
                  <c:v>15.23</c:v>
                </c:pt>
                <c:pt idx="1337">
                  <c:v>15.23</c:v>
                </c:pt>
                <c:pt idx="1338">
                  <c:v>15.23</c:v>
                </c:pt>
                <c:pt idx="1339">
                  <c:v>15.23</c:v>
                </c:pt>
                <c:pt idx="1340">
                  <c:v>15.23</c:v>
                </c:pt>
                <c:pt idx="1341">
                  <c:v>15.23</c:v>
                </c:pt>
                <c:pt idx="1342">
                  <c:v>15.23</c:v>
                </c:pt>
                <c:pt idx="1343">
                  <c:v>15.62</c:v>
                </c:pt>
                <c:pt idx="1344">
                  <c:v>15.62</c:v>
                </c:pt>
                <c:pt idx="1345">
                  <c:v>15.62</c:v>
                </c:pt>
                <c:pt idx="1346">
                  <c:v>15.62</c:v>
                </c:pt>
                <c:pt idx="1347">
                  <c:v>15.62</c:v>
                </c:pt>
                <c:pt idx="1348">
                  <c:v>15.62</c:v>
                </c:pt>
                <c:pt idx="1349">
                  <c:v>15.62</c:v>
                </c:pt>
                <c:pt idx="1350">
                  <c:v>15.62</c:v>
                </c:pt>
                <c:pt idx="1351">
                  <c:v>15.62</c:v>
                </c:pt>
                <c:pt idx="1352">
                  <c:v>15.62</c:v>
                </c:pt>
                <c:pt idx="1353">
                  <c:v>15.62</c:v>
                </c:pt>
                <c:pt idx="1354">
                  <c:v>15.62</c:v>
                </c:pt>
                <c:pt idx="1355">
                  <c:v>15.62</c:v>
                </c:pt>
                <c:pt idx="1356">
                  <c:v>15.62</c:v>
                </c:pt>
                <c:pt idx="1357">
                  <c:v>15.62</c:v>
                </c:pt>
                <c:pt idx="1358">
                  <c:v>15.62</c:v>
                </c:pt>
                <c:pt idx="1359">
                  <c:v>15.62</c:v>
                </c:pt>
                <c:pt idx="1360">
                  <c:v>15.62</c:v>
                </c:pt>
                <c:pt idx="1361">
                  <c:v>15.62</c:v>
                </c:pt>
                <c:pt idx="1362">
                  <c:v>15.62</c:v>
                </c:pt>
                <c:pt idx="1363">
                  <c:v>15.62</c:v>
                </c:pt>
                <c:pt idx="1364">
                  <c:v>15.62</c:v>
                </c:pt>
                <c:pt idx="1365">
                  <c:v>15.62</c:v>
                </c:pt>
                <c:pt idx="1366">
                  <c:v>15.62</c:v>
                </c:pt>
                <c:pt idx="1367">
                  <c:v>15.62</c:v>
                </c:pt>
                <c:pt idx="1368">
                  <c:v>15.62</c:v>
                </c:pt>
                <c:pt idx="1369">
                  <c:v>15.62</c:v>
                </c:pt>
                <c:pt idx="1370">
                  <c:v>16.0</c:v>
                </c:pt>
                <c:pt idx="1371">
                  <c:v>15.62</c:v>
                </c:pt>
                <c:pt idx="1372">
                  <c:v>16.0</c:v>
                </c:pt>
                <c:pt idx="1373">
                  <c:v>16.0</c:v>
                </c:pt>
                <c:pt idx="1374">
                  <c:v>16.0</c:v>
                </c:pt>
                <c:pt idx="1375">
                  <c:v>16.0</c:v>
                </c:pt>
                <c:pt idx="1376">
                  <c:v>16.0</c:v>
                </c:pt>
                <c:pt idx="1377">
                  <c:v>16.0</c:v>
                </c:pt>
                <c:pt idx="1378">
                  <c:v>16.0</c:v>
                </c:pt>
                <c:pt idx="1379">
                  <c:v>16.0</c:v>
                </c:pt>
                <c:pt idx="1380">
                  <c:v>16.0</c:v>
                </c:pt>
                <c:pt idx="1381">
                  <c:v>16.0</c:v>
                </c:pt>
                <c:pt idx="1382">
                  <c:v>16.0</c:v>
                </c:pt>
                <c:pt idx="1383">
                  <c:v>16.0</c:v>
                </c:pt>
                <c:pt idx="1384">
                  <c:v>16.0</c:v>
                </c:pt>
                <c:pt idx="1385">
                  <c:v>16.0</c:v>
                </c:pt>
                <c:pt idx="1386">
                  <c:v>16.0</c:v>
                </c:pt>
                <c:pt idx="1387">
                  <c:v>16.0</c:v>
                </c:pt>
                <c:pt idx="1388">
                  <c:v>16.0</c:v>
                </c:pt>
                <c:pt idx="1389">
                  <c:v>16.0</c:v>
                </c:pt>
                <c:pt idx="1390">
                  <c:v>16.0</c:v>
                </c:pt>
                <c:pt idx="1391">
                  <c:v>16.38</c:v>
                </c:pt>
                <c:pt idx="1392">
                  <c:v>16.0</c:v>
                </c:pt>
                <c:pt idx="1393">
                  <c:v>16.38</c:v>
                </c:pt>
                <c:pt idx="1394">
                  <c:v>16.38</c:v>
                </c:pt>
                <c:pt idx="1395">
                  <c:v>16.38</c:v>
                </c:pt>
                <c:pt idx="1396">
                  <c:v>16.38</c:v>
                </c:pt>
                <c:pt idx="1397">
                  <c:v>16.38</c:v>
                </c:pt>
                <c:pt idx="1398">
                  <c:v>16.38</c:v>
                </c:pt>
                <c:pt idx="1399">
                  <c:v>16.38</c:v>
                </c:pt>
                <c:pt idx="1400">
                  <c:v>16.38</c:v>
                </c:pt>
                <c:pt idx="1401">
                  <c:v>16.38</c:v>
                </c:pt>
                <c:pt idx="1402">
                  <c:v>16.38</c:v>
                </c:pt>
                <c:pt idx="1403">
                  <c:v>16.38</c:v>
                </c:pt>
                <c:pt idx="1404">
                  <c:v>16.38</c:v>
                </c:pt>
                <c:pt idx="1405">
                  <c:v>16.38</c:v>
                </c:pt>
                <c:pt idx="1406">
                  <c:v>16.38</c:v>
                </c:pt>
                <c:pt idx="1407">
                  <c:v>16.38</c:v>
                </c:pt>
                <c:pt idx="1408">
                  <c:v>16.38</c:v>
                </c:pt>
                <c:pt idx="1409">
                  <c:v>16.38</c:v>
                </c:pt>
                <c:pt idx="1410">
                  <c:v>16.38</c:v>
                </c:pt>
                <c:pt idx="1411">
                  <c:v>16.38</c:v>
                </c:pt>
                <c:pt idx="1412">
                  <c:v>16.38</c:v>
                </c:pt>
                <c:pt idx="1413">
                  <c:v>16.38</c:v>
                </c:pt>
                <c:pt idx="1414">
                  <c:v>16.76</c:v>
                </c:pt>
                <c:pt idx="1415">
                  <c:v>16.76</c:v>
                </c:pt>
                <c:pt idx="1416">
                  <c:v>16.76</c:v>
                </c:pt>
                <c:pt idx="1417">
                  <c:v>16.76</c:v>
                </c:pt>
                <c:pt idx="1418">
                  <c:v>16.76</c:v>
                </c:pt>
                <c:pt idx="1419">
                  <c:v>16.76</c:v>
                </c:pt>
                <c:pt idx="1420">
                  <c:v>16.76</c:v>
                </c:pt>
                <c:pt idx="1421">
                  <c:v>16.76</c:v>
                </c:pt>
                <c:pt idx="1422">
                  <c:v>16.76</c:v>
                </c:pt>
                <c:pt idx="1423">
                  <c:v>16.76</c:v>
                </c:pt>
                <c:pt idx="1424">
                  <c:v>16.76</c:v>
                </c:pt>
                <c:pt idx="1425">
                  <c:v>16.76</c:v>
                </c:pt>
                <c:pt idx="1426">
                  <c:v>16.76</c:v>
                </c:pt>
                <c:pt idx="1427">
                  <c:v>16.76</c:v>
                </c:pt>
                <c:pt idx="1428">
                  <c:v>16.76</c:v>
                </c:pt>
                <c:pt idx="1429">
                  <c:v>16.76</c:v>
                </c:pt>
                <c:pt idx="1430">
                  <c:v>16.76</c:v>
                </c:pt>
                <c:pt idx="1431">
                  <c:v>17.14</c:v>
                </c:pt>
                <c:pt idx="1432">
                  <c:v>17.14</c:v>
                </c:pt>
                <c:pt idx="1433">
                  <c:v>17.14</c:v>
                </c:pt>
                <c:pt idx="1434">
                  <c:v>17.14</c:v>
                </c:pt>
                <c:pt idx="1435">
                  <c:v>17.14</c:v>
                </c:pt>
                <c:pt idx="1436">
                  <c:v>17.14</c:v>
                </c:pt>
                <c:pt idx="1437">
                  <c:v>17.14</c:v>
                </c:pt>
                <c:pt idx="1438">
                  <c:v>17.14</c:v>
                </c:pt>
                <c:pt idx="1439">
                  <c:v>17.14</c:v>
                </c:pt>
                <c:pt idx="1440">
                  <c:v>17.14</c:v>
                </c:pt>
                <c:pt idx="1441">
                  <c:v>17.14</c:v>
                </c:pt>
                <c:pt idx="1442">
                  <c:v>17.14</c:v>
                </c:pt>
                <c:pt idx="1443">
                  <c:v>17.14</c:v>
                </c:pt>
                <c:pt idx="1444">
                  <c:v>17.14</c:v>
                </c:pt>
                <c:pt idx="1445">
                  <c:v>17.14</c:v>
                </c:pt>
                <c:pt idx="1446">
                  <c:v>17.14</c:v>
                </c:pt>
                <c:pt idx="1447">
                  <c:v>17.14</c:v>
                </c:pt>
                <c:pt idx="1448">
                  <c:v>17.14</c:v>
                </c:pt>
                <c:pt idx="1449">
                  <c:v>17.14</c:v>
                </c:pt>
                <c:pt idx="1450">
                  <c:v>17.14</c:v>
                </c:pt>
                <c:pt idx="1451">
                  <c:v>17.14</c:v>
                </c:pt>
                <c:pt idx="1452">
                  <c:v>17.14</c:v>
                </c:pt>
                <c:pt idx="1453">
                  <c:v>17.14</c:v>
                </c:pt>
                <c:pt idx="1454">
                  <c:v>17.14</c:v>
                </c:pt>
                <c:pt idx="1455">
                  <c:v>17.52</c:v>
                </c:pt>
                <c:pt idx="1456">
                  <c:v>17.14</c:v>
                </c:pt>
                <c:pt idx="1457">
                  <c:v>17.14</c:v>
                </c:pt>
                <c:pt idx="1458">
                  <c:v>17.52</c:v>
                </c:pt>
                <c:pt idx="1459">
                  <c:v>17.52</c:v>
                </c:pt>
                <c:pt idx="1460">
                  <c:v>17.52</c:v>
                </c:pt>
                <c:pt idx="1461">
                  <c:v>17.52</c:v>
                </c:pt>
                <c:pt idx="1462">
                  <c:v>17.52</c:v>
                </c:pt>
                <c:pt idx="1463">
                  <c:v>17.52</c:v>
                </c:pt>
                <c:pt idx="1464">
                  <c:v>17.52</c:v>
                </c:pt>
                <c:pt idx="1465">
                  <c:v>17.52</c:v>
                </c:pt>
                <c:pt idx="1466">
                  <c:v>17.52</c:v>
                </c:pt>
                <c:pt idx="1467">
                  <c:v>17.52</c:v>
                </c:pt>
                <c:pt idx="1468">
                  <c:v>17.52</c:v>
                </c:pt>
                <c:pt idx="1469">
                  <c:v>17.52</c:v>
                </c:pt>
                <c:pt idx="1470">
                  <c:v>17.52</c:v>
                </c:pt>
                <c:pt idx="1471">
                  <c:v>17.52</c:v>
                </c:pt>
                <c:pt idx="1472">
                  <c:v>17.52</c:v>
                </c:pt>
                <c:pt idx="1473">
                  <c:v>17.52</c:v>
                </c:pt>
                <c:pt idx="1474">
                  <c:v>17.52</c:v>
                </c:pt>
                <c:pt idx="1475">
                  <c:v>17.52</c:v>
                </c:pt>
                <c:pt idx="1476">
                  <c:v>17.52</c:v>
                </c:pt>
                <c:pt idx="1477">
                  <c:v>17.52</c:v>
                </c:pt>
                <c:pt idx="1478">
                  <c:v>17.52</c:v>
                </c:pt>
                <c:pt idx="1479">
                  <c:v>17.52</c:v>
                </c:pt>
                <c:pt idx="1480">
                  <c:v>17.52</c:v>
                </c:pt>
                <c:pt idx="1481">
                  <c:v>17.52</c:v>
                </c:pt>
                <c:pt idx="1482">
                  <c:v>17.52</c:v>
                </c:pt>
                <c:pt idx="1483">
                  <c:v>17.52</c:v>
                </c:pt>
                <c:pt idx="1484">
                  <c:v>17.9</c:v>
                </c:pt>
                <c:pt idx="1485">
                  <c:v>17.52</c:v>
                </c:pt>
                <c:pt idx="1486">
                  <c:v>17.52</c:v>
                </c:pt>
                <c:pt idx="1487">
                  <c:v>17.9</c:v>
                </c:pt>
                <c:pt idx="1488">
                  <c:v>17.9</c:v>
                </c:pt>
                <c:pt idx="1489">
                  <c:v>17.9</c:v>
                </c:pt>
                <c:pt idx="1490">
                  <c:v>17.9</c:v>
                </c:pt>
                <c:pt idx="1491">
                  <c:v>17.9</c:v>
                </c:pt>
                <c:pt idx="1492">
                  <c:v>17.9</c:v>
                </c:pt>
                <c:pt idx="1493">
                  <c:v>17.9</c:v>
                </c:pt>
                <c:pt idx="1494">
                  <c:v>17.9</c:v>
                </c:pt>
                <c:pt idx="1495">
                  <c:v>17.9</c:v>
                </c:pt>
                <c:pt idx="1496">
                  <c:v>17.9</c:v>
                </c:pt>
                <c:pt idx="1497">
                  <c:v>17.9</c:v>
                </c:pt>
                <c:pt idx="1498">
                  <c:v>17.9</c:v>
                </c:pt>
                <c:pt idx="1499">
                  <c:v>17.9</c:v>
                </c:pt>
                <c:pt idx="1500">
                  <c:v>17.9</c:v>
                </c:pt>
                <c:pt idx="1501">
                  <c:v>17.9</c:v>
                </c:pt>
                <c:pt idx="1502">
                  <c:v>17.9</c:v>
                </c:pt>
                <c:pt idx="1503">
                  <c:v>17.9</c:v>
                </c:pt>
                <c:pt idx="1504">
                  <c:v>17.9</c:v>
                </c:pt>
                <c:pt idx="1505">
                  <c:v>17.9</c:v>
                </c:pt>
                <c:pt idx="1506">
                  <c:v>17.9</c:v>
                </c:pt>
                <c:pt idx="1507">
                  <c:v>17.9</c:v>
                </c:pt>
                <c:pt idx="1508">
                  <c:v>17.9</c:v>
                </c:pt>
                <c:pt idx="1509">
                  <c:v>18.27999999999999</c:v>
                </c:pt>
                <c:pt idx="1510">
                  <c:v>17.9</c:v>
                </c:pt>
                <c:pt idx="1511">
                  <c:v>17.9</c:v>
                </c:pt>
                <c:pt idx="1512">
                  <c:v>18.27999999999999</c:v>
                </c:pt>
                <c:pt idx="1513">
                  <c:v>18.27999999999999</c:v>
                </c:pt>
                <c:pt idx="1514">
                  <c:v>18.27999999999999</c:v>
                </c:pt>
                <c:pt idx="1515">
                  <c:v>18.27999999999999</c:v>
                </c:pt>
                <c:pt idx="1516">
                  <c:v>18.27999999999999</c:v>
                </c:pt>
                <c:pt idx="1517">
                  <c:v>18.27999999999999</c:v>
                </c:pt>
                <c:pt idx="1518">
                  <c:v>18.27999999999999</c:v>
                </c:pt>
                <c:pt idx="1519">
                  <c:v>18.27999999999999</c:v>
                </c:pt>
                <c:pt idx="1520">
                  <c:v>18.27999999999999</c:v>
                </c:pt>
                <c:pt idx="1521">
                  <c:v>18.27999999999999</c:v>
                </c:pt>
                <c:pt idx="1522">
                  <c:v>18.27999999999999</c:v>
                </c:pt>
                <c:pt idx="1523">
                  <c:v>18.27999999999999</c:v>
                </c:pt>
                <c:pt idx="1524">
                  <c:v>18.27999999999999</c:v>
                </c:pt>
                <c:pt idx="1525">
                  <c:v>18.27999999999999</c:v>
                </c:pt>
                <c:pt idx="1526">
                  <c:v>18.27999999999999</c:v>
                </c:pt>
                <c:pt idx="1527">
                  <c:v>18.27999999999999</c:v>
                </c:pt>
                <c:pt idx="1528">
                  <c:v>18.27999999999999</c:v>
                </c:pt>
                <c:pt idx="1529">
                  <c:v>18.27999999999999</c:v>
                </c:pt>
                <c:pt idx="1530">
                  <c:v>18.27999999999999</c:v>
                </c:pt>
                <c:pt idx="1531">
                  <c:v>18.27999999999999</c:v>
                </c:pt>
                <c:pt idx="1532">
                  <c:v>18.27999999999999</c:v>
                </c:pt>
                <c:pt idx="1533">
                  <c:v>18.27999999999999</c:v>
                </c:pt>
                <c:pt idx="1534">
                  <c:v>18.27999999999999</c:v>
                </c:pt>
                <c:pt idx="1535">
                  <c:v>18.27999999999999</c:v>
                </c:pt>
                <c:pt idx="1536">
                  <c:v>18.27999999999999</c:v>
                </c:pt>
                <c:pt idx="1537">
                  <c:v>18.27999999999999</c:v>
                </c:pt>
                <c:pt idx="1538">
                  <c:v>18.27999999999999</c:v>
                </c:pt>
                <c:pt idx="1539">
                  <c:v>18.27999999999999</c:v>
                </c:pt>
                <c:pt idx="1540">
                  <c:v>18.27999999999999</c:v>
                </c:pt>
                <c:pt idx="1541">
                  <c:v>18.66</c:v>
                </c:pt>
                <c:pt idx="1542">
                  <c:v>18.66</c:v>
                </c:pt>
                <c:pt idx="1543">
                  <c:v>18.27999999999999</c:v>
                </c:pt>
                <c:pt idx="1544">
                  <c:v>18.66</c:v>
                </c:pt>
                <c:pt idx="1545">
                  <c:v>18.66</c:v>
                </c:pt>
                <c:pt idx="1546">
                  <c:v>18.66</c:v>
                </c:pt>
                <c:pt idx="1547">
                  <c:v>18.66</c:v>
                </c:pt>
                <c:pt idx="1548">
                  <c:v>18.66</c:v>
                </c:pt>
                <c:pt idx="1549">
                  <c:v>18.66</c:v>
                </c:pt>
                <c:pt idx="1550">
                  <c:v>18.66</c:v>
                </c:pt>
                <c:pt idx="1551">
                  <c:v>18.66</c:v>
                </c:pt>
                <c:pt idx="1552">
                  <c:v>18.66</c:v>
                </c:pt>
                <c:pt idx="1553">
                  <c:v>18.66</c:v>
                </c:pt>
                <c:pt idx="1554">
                  <c:v>18.66</c:v>
                </c:pt>
                <c:pt idx="1555">
                  <c:v>18.66</c:v>
                </c:pt>
                <c:pt idx="1556">
                  <c:v>18.66</c:v>
                </c:pt>
                <c:pt idx="1557">
                  <c:v>18.66</c:v>
                </c:pt>
                <c:pt idx="1558">
                  <c:v>18.66</c:v>
                </c:pt>
                <c:pt idx="1559">
                  <c:v>18.66</c:v>
                </c:pt>
                <c:pt idx="1560">
                  <c:v>18.66</c:v>
                </c:pt>
                <c:pt idx="1561">
                  <c:v>18.66</c:v>
                </c:pt>
                <c:pt idx="1562">
                  <c:v>18.66</c:v>
                </c:pt>
                <c:pt idx="1563">
                  <c:v>18.66</c:v>
                </c:pt>
                <c:pt idx="1564">
                  <c:v>18.66</c:v>
                </c:pt>
                <c:pt idx="1565">
                  <c:v>18.66</c:v>
                </c:pt>
                <c:pt idx="1566">
                  <c:v>18.66</c:v>
                </c:pt>
                <c:pt idx="1567">
                  <c:v>18.66</c:v>
                </c:pt>
                <c:pt idx="1568">
                  <c:v>18.66</c:v>
                </c:pt>
                <c:pt idx="1569">
                  <c:v>18.66</c:v>
                </c:pt>
                <c:pt idx="1570">
                  <c:v>18.66</c:v>
                </c:pt>
                <c:pt idx="1571">
                  <c:v>18.66</c:v>
                </c:pt>
                <c:pt idx="1572">
                  <c:v>18.66</c:v>
                </c:pt>
                <c:pt idx="1573">
                  <c:v>18.66</c:v>
                </c:pt>
                <c:pt idx="1574">
                  <c:v>18.66</c:v>
                </c:pt>
                <c:pt idx="1575">
                  <c:v>18.66</c:v>
                </c:pt>
                <c:pt idx="1576">
                  <c:v>19.04</c:v>
                </c:pt>
                <c:pt idx="1577">
                  <c:v>19.04</c:v>
                </c:pt>
                <c:pt idx="1578">
                  <c:v>19.04</c:v>
                </c:pt>
                <c:pt idx="1579">
                  <c:v>19.04</c:v>
                </c:pt>
                <c:pt idx="1580">
                  <c:v>19.04</c:v>
                </c:pt>
                <c:pt idx="1581">
                  <c:v>19.04</c:v>
                </c:pt>
                <c:pt idx="1582">
                  <c:v>19.04</c:v>
                </c:pt>
                <c:pt idx="1583">
                  <c:v>19.04</c:v>
                </c:pt>
                <c:pt idx="1584">
                  <c:v>19.04</c:v>
                </c:pt>
                <c:pt idx="1585">
                  <c:v>19.04</c:v>
                </c:pt>
                <c:pt idx="1586">
                  <c:v>19.04</c:v>
                </c:pt>
                <c:pt idx="1587">
                  <c:v>19.04</c:v>
                </c:pt>
                <c:pt idx="1588">
                  <c:v>19.04</c:v>
                </c:pt>
                <c:pt idx="1589">
                  <c:v>19.04</c:v>
                </c:pt>
                <c:pt idx="1590">
                  <c:v>19.04</c:v>
                </c:pt>
                <c:pt idx="1591">
                  <c:v>19.04</c:v>
                </c:pt>
                <c:pt idx="1592">
                  <c:v>19.04</c:v>
                </c:pt>
                <c:pt idx="1593">
                  <c:v>19.04</c:v>
                </c:pt>
                <c:pt idx="1594">
                  <c:v>19.04</c:v>
                </c:pt>
                <c:pt idx="1595">
                  <c:v>19.04</c:v>
                </c:pt>
                <c:pt idx="1596">
                  <c:v>19.04</c:v>
                </c:pt>
                <c:pt idx="1597">
                  <c:v>19.04</c:v>
                </c:pt>
                <c:pt idx="1598">
                  <c:v>19.04</c:v>
                </c:pt>
                <c:pt idx="1599">
                  <c:v>19.04</c:v>
                </c:pt>
                <c:pt idx="1600">
                  <c:v>19.04</c:v>
                </c:pt>
                <c:pt idx="1601">
                  <c:v>19.04</c:v>
                </c:pt>
                <c:pt idx="1602">
                  <c:v>19.04</c:v>
                </c:pt>
                <c:pt idx="1603">
                  <c:v>19.04</c:v>
                </c:pt>
                <c:pt idx="1604">
                  <c:v>19.04</c:v>
                </c:pt>
                <c:pt idx="1605">
                  <c:v>19.04</c:v>
                </c:pt>
                <c:pt idx="1606">
                  <c:v>19.04</c:v>
                </c:pt>
                <c:pt idx="1607">
                  <c:v>19.04</c:v>
                </c:pt>
                <c:pt idx="1608">
                  <c:v>19.04</c:v>
                </c:pt>
                <c:pt idx="1609">
                  <c:v>19.04</c:v>
                </c:pt>
                <c:pt idx="1610">
                  <c:v>19.04</c:v>
                </c:pt>
                <c:pt idx="1611">
                  <c:v>19.04</c:v>
                </c:pt>
                <c:pt idx="1612">
                  <c:v>19.04</c:v>
                </c:pt>
                <c:pt idx="1613">
                  <c:v>19.04</c:v>
                </c:pt>
                <c:pt idx="1614">
                  <c:v>19.04</c:v>
                </c:pt>
                <c:pt idx="1615">
                  <c:v>19.04</c:v>
                </c:pt>
                <c:pt idx="1616">
                  <c:v>19.04</c:v>
                </c:pt>
                <c:pt idx="1617">
                  <c:v>19.04</c:v>
                </c:pt>
                <c:pt idx="1618">
                  <c:v>19.04</c:v>
                </c:pt>
                <c:pt idx="1619">
                  <c:v>19.42</c:v>
                </c:pt>
                <c:pt idx="1620">
                  <c:v>19.42</c:v>
                </c:pt>
                <c:pt idx="1621">
                  <c:v>19.42</c:v>
                </c:pt>
                <c:pt idx="1622">
                  <c:v>19.42</c:v>
                </c:pt>
                <c:pt idx="1623">
                  <c:v>19.42</c:v>
                </c:pt>
                <c:pt idx="1624">
                  <c:v>19.42</c:v>
                </c:pt>
                <c:pt idx="1625">
                  <c:v>19.42</c:v>
                </c:pt>
                <c:pt idx="1626">
                  <c:v>19.42</c:v>
                </c:pt>
                <c:pt idx="1627">
                  <c:v>19.42</c:v>
                </c:pt>
                <c:pt idx="1628">
                  <c:v>19.42</c:v>
                </c:pt>
                <c:pt idx="1629">
                  <c:v>19.42</c:v>
                </c:pt>
                <c:pt idx="1630">
                  <c:v>19.42</c:v>
                </c:pt>
                <c:pt idx="1631">
                  <c:v>19.42</c:v>
                </c:pt>
                <c:pt idx="1632">
                  <c:v>19.42</c:v>
                </c:pt>
                <c:pt idx="1633">
                  <c:v>19.42</c:v>
                </c:pt>
                <c:pt idx="1634">
                  <c:v>19.42</c:v>
                </c:pt>
                <c:pt idx="1635">
                  <c:v>19.42</c:v>
                </c:pt>
                <c:pt idx="1636">
                  <c:v>19.42</c:v>
                </c:pt>
                <c:pt idx="1637">
                  <c:v>19.42</c:v>
                </c:pt>
                <c:pt idx="1638">
                  <c:v>19.42</c:v>
                </c:pt>
                <c:pt idx="1639">
                  <c:v>19.42</c:v>
                </c:pt>
                <c:pt idx="1640">
                  <c:v>19.42</c:v>
                </c:pt>
                <c:pt idx="1641">
                  <c:v>19.42</c:v>
                </c:pt>
                <c:pt idx="1642">
                  <c:v>19.42</c:v>
                </c:pt>
                <c:pt idx="1643">
                  <c:v>19.42</c:v>
                </c:pt>
                <c:pt idx="1644">
                  <c:v>19.42</c:v>
                </c:pt>
                <c:pt idx="1645">
                  <c:v>19.42</c:v>
                </c:pt>
                <c:pt idx="1646">
                  <c:v>19.42</c:v>
                </c:pt>
                <c:pt idx="1647">
                  <c:v>19.42</c:v>
                </c:pt>
                <c:pt idx="1648">
                  <c:v>19.42</c:v>
                </c:pt>
                <c:pt idx="1649">
                  <c:v>19.42</c:v>
                </c:pt>
                <c:pt idx="1650">
                  <c:v>19.42</c:v>
                </c:pt>
                <c:pt idx="1651">
                  <c:v>19.42</c:v>
                </c:pt>
                <c:pt idx="1652">
                  <c:v>19.42</c:v>
                </c:pt>
                <c:pt idx="1653">
                  <c:v>19.42</c:v>
                </c:pt>
                <c:pt idx="1654">
                  <c:v>19.42</c:v>
                </c:pt>
                <c:pt idx="1655">
                  <c:v>19.42</c:v>
                </c:pt>
                <c:pt idx="1656">
                  <c:v>19.42</c:v>
                </c:pt>
                <c:pt idx="1657">
                  <c:v>19.42</c:v>
                </c:pt>
                <c:pt idx="1658">
                  <c:v>19.42</c:v>
                </c:pt>
                <c:pt idx="1659">
                  <c:v>19.42</c:v>
                </c:pt>
                <c:pt idx="1660">
                  <c:v>19.42</c:v>
                </c:pt>
                <c:pt idx="1661">
                  <c:v>19.42</c:v>
                </c:pt>
                <c:pt idx="1662">
                  <c:v>19.42</c:v>
                </c:pt>
                <c:pt idx="1663">
                  <c:v>19.42</c:v>
                </c:pt>
                <c:pt idx="1664">
                  <c:v>19.42</c:v>
                </c:pt>
                <c:pt idx="1665">
                  <c:v>19.42</c:v>
                </c:pt>
                <c:pt idx="1666">
                  <c:v>19.42</c:v>
                </c:pt>
                <c:pt idx="1667">
                  <c:v>19.42</c:v>
                </c:pt>
                <c:pt idx="1668">
                  <c:v>19.42</c:v>
                </c:pt>
                <c:pt idx="1669">
                  <c:v>19.42</c:v>
                </c:pt>
                <c:pt idx="1670">
                  <c:v>19.42</c:v>
                </c:pt>
                <c:pt idx="1671">
                  <c:v>19.42</c:v>
                </c:pt>
                <c:pt idx="1672">
                  <c:v>19.42</c:v>
                </c:pt>
                <c:pt idx="1673">
                  <c:v>19.42</c:v>
                </c:pt>
                <c:pt idx="1674">
                  <c:v>19.42</c:v>
                </c:pt>
                <c:pt idx="1675">
                  <c:v>19.42</c:v>
                </c:pt>
                <c:pt idx="1676">
                  <c:v>19.42</c:v>
                </c:pt>
                <c:pt idx="1677">
                  <c:v>19.81</c:v>
                </c:pt>
                <c:pt idx="1678">
                  <c:v>19.81</c:v>
                </c:pt>
                <c:pt idx="1679">
                  <c:v>19.81</c:v>
                </c:pt>
                <c:pt idx="1680">
                  <c:v>19.81</c:v>
                </c:pt>
                <c:pt idx="1681">
                  <c:v>19.81</c:v>
                </c:pt>
                <c:pt idx="1682">
                  <c:v>19.81</c:v>
                </c:pt>
                <c:pt idx="1683">
                  <c:v>19.81</c:v>
                </c:pt>
                <c:pt idx="1684">
                  <c:v>19.42</c:v>
                </c:pt>
                <c:pt idx="1685">
                  <c:v>19.81</c:v>
                </c:pt>
                <c:pt idx="1686">
                  <c:v>19.81</c:v>
                </c:pt>
                <c:pt idx="1687">
                  <c:v>19.81</c:v>
                </c:pt>
                <c:pt idx="1688">
                  <c:v>19.81</c:v>
                </c:pt>
                <c:pt idx="1689">
                  <c:v>19.81</c:v>
                </c:pt>
                <c:pt idx="1690">
                  <c:v>19.81</c:v>
                </c:pt>
                <c:pt idx="1691">
                  <c:v>19.81</c:v>
                </c:pt>
                <c:pt idx="1692">
                  <c:v>19.81</c:v>
                </c:pt>
                <c:pt idx="1693">
                  <c:v>19.81</c:v>
                </c:pt>
                <c:pt idx="1694">
                  <c:v>19.81</c:v>
                </c:pt>
                <c:pt idx="1695">
                  <c:v>19.81</c:v>
                </c:pt>
                <c:pt idx="1696">
                  <c:v>19.81</c:v>
                </c:pt>
                <c:pt idx="1697">
                  <c:v>19.81</c:v>
                </c:pt>
                <c:pt idx="1698">
                  <c:v>19.81</c:v>
                </c:pt>
                <c:pt idx="1699">
                  <c:v>19.81</c:v>
                </c:pt>
                <c:pt idx="1700">
                  <c:v>19.81</c:v>
                </c:pt>
                <c:pt idx="1701">
                  <c:v>19.81</c:v>
                </c:pt>
                <c:pt idx="1702">
                  <c:v>19.81</c:v>
                </c:pt>
                <c:pt idx="1703">
                  <c:v>19.81</c:v>
                </c:pt>
                <c:pt idx="1704">
                  <c:v>19.81</c:v>
                </c:pt>
                <c:pt idx="1705">
                  <c:v>19.81</c:v>
                </c:pt>
                <c:pt idx="1706">
                  <c:v>19.81</c:v>
                </c:pt>
                <c:pt idx="1707">
                  <c:v>19.81</c:v>
                </c:pt>
                <c:pt idx="1708">
                  <c:v>19.81</c:v>
                </c:pt>
                <c:pt idx="1709">
                  <c:v>19.81</c:v>
                </c:pt>
                <c:pt idx="1710">
                  <c:v>19.81</c:v>
                </c:pt>
                <c:pt idx="1711">
                  <c:v>19.81</c:v>
                </c:pt>
                <c:pt idx="1712">
                  <c:v>19.81</c:v>
                </c:pt>
                <c:pt idx="1713">
                  <c:v>19.81</c:v>
                </c:pt>
                <c:pt idx="1714">
                  <c:v>19.81</c:v>
                </c:pt>
                <c:pt idx="1715">
                  <c:v>19.81</c:v>
                </c:pt>
                <c:pt idx="1716">
                  <c:v>19.81</c:v>
                </c:pt>
                <c:pt idx="1717">
                  <c:v>19.81</c:v>
                </c:pt>
                <c:pt idx="1718">
                  <c:v>19.81</c:v>
                </c:pt>
                <c:pt idx="1719">
                  <c:v>19.81</c:v>
                </c:pt>
                <c:pt idx="1720">
                  <c:v>19.81</c:v>
                </c:pt>
                <c:pt idx="1721">
                  <c:v>19.81</c:v>
                </c:pt>
                <c:pt idx="1722">
                  <c:v>19.81</c:v>
                </c:pt>
                <c:pt idx="1723">
                  <c:v>19.81</c:v>
                </c:pt>
                <c:pt idx="1724">
                  <c:v>19.81</c:v>
                </c:pt>
                <c:pt idx="1725">
                  <c:v>19.81</c:v>
                </c:pt>
                <c:pt idx="1726">
                  <c:v>19.81</c:v>
                </c:pt>
                <c:pt idx="1727">
                  <c:v>19.81</c:v>
                </c:pt>
                <c:pt idx="1728">
                  <c:v>19.81</c:v>
                </c:pt>
                <c:pt idx="1729">
                  <c:v>19.81</c:v>
                </c:pt>
                <c:pt idx="1730">
                  <c:v>19.81</c:v>
                </c:pt>
                <c:pt idx="1731">
                  <c:v>19.81</c:v>
                </c:pt>
                <c:pt idx="1732">
                  <c:v>19.81</c:v>
                </c:pt>
                <c:pt idx="1733">
                  <c:v>19.81</c:v>
                </c:pt>
                <c:pt idx="1734">
                  <c:v>19.81</c:v>
                </c:pt>
                <c:pt idx="1735">
                  <c:v>19.81</c:v>
                </c:pt>
                <c:pt idx="1736">
                  <c:v>20.19</c:v>
                </c:pt>
                <c:pt idx="1737">
                  <c:v>19.81</c:v>
                </c:pt>
                <c:pt idx="1738">
                  <c:v>20.19</c:v>
                </c:pt>
                <c:pt idx="1739">
                  <c:v>19.81</c:v>
                </c:pt>
                <c:pt idx="1740">
                  <c:v>19.81</c:v>
                </c:pt>
                <c:pt idx="1741">
                  <c:v>19.81</c:v>
                </c:pt>
                <c:pt idx="1742">
                  <c:v>19.81</c:v>
                </c:pt>
                <c:pt idx="1743">
                  <c:v>20.19</c:v>
                </c:pt>
                <c:pt idx="1744">
                  <c:v>20.19</c:v>
                </c:pt>
                <c:pt idx="1745">
                  <c:v>20.19</c:v>
                </c:pt>
                <c:pt idx="1746">
                  <c:v>20.19</c:v>
                </c:pt>
                <c:pt idx="1747">
                  <c:v>20.19</c:v>
                </c:pt>
                <c:pt idx="1748">
                  <c:v>20.19</c:v>
                </c:pt>
                <c:pt idx="1749">
                  <c:v>20.19</c:v>
                </c:pt>
                <c:pt idx="1750">
                  <c:v>20.19</c:v>
                </c:pt>
                <c:pt idx="1751">
                  <c:v>20.19</c:v>
                </c:pt>
                <c:pt idx="1752">
                  <c:v>20.19</c:v>
                </c:pt>
                <c:pt idx="1753">
                  <c:v>20.19</c:v>
                </c:pt>
                <c:pt idx="1754">
                  <c:v>20.19</c:v>
                </c:pt>
                <c:pt idx="1755">
                  <c:v>20.19</c:v>
                </c:pt>
                <c:pt idx="1756">
                  <c:v>20.19</c:v>
                </c:pt>
                <c:pt idx="1757">
                  <c:v>20.19</c:v>
                </c:pt>
                <c:pt idx="1758">
                  <c:v>20.19</c:v>
                </c:pt>
                <c:pt idx="1759">
                  <c:v>20.19</c:v>
                </c:pt>
                <c:pt idx="1760">
                  <c:v>20.19</c:v>
                </c:pt>
                <c:pt idx="1761">
                  <c:v>20.19</c:v>
                </c:pt>
                <c:pt idx="1762">
                  <c:v>20.19</c:v>
                </c:pt>
                <c:pt idx="1763">
                  <c:v>20.19</c:v>
                </c:pt>
                <c:pt idx="1764">
                  <c:v>20.19</c:v>
                </c:pt>
                <c:pt idx="1765">
                  <c:v>20.19</c:v>
                </c:pt>
                <c:pt idx="1766">
                  <c:v>20.19</c:v>
                </c:pt>
                <c:pt idx="1767">
                  <c:v>20.19</c:v>
                </c:pt>
                <c:pt idx="1768">
                  <c:v>20.19</c:v>
                </c:pt>
                <c:pt idx="1769">
                  <c:v>20.19</c:v>
                </c:pt>
                <c:pt idx="1770">
                  <c:v>20.19</c:v>
                </c:pt>
                <c:pt idx="1771">
                  <c:v>20.19</c:v>
                </c:pt>
                <c:pt idx="1772">
                  <c:v>20.19</c:v>
                </c:pt>
                <c:pt idx="1773">
                  <c:v>20.19</c:v>
                </c:pt>
                <c:pt idx="1774">
                  <c:v>20.19</c:v>
                </c:pt>
                <c:pt idx="1775">
                  <c:v>20.19</c:v>
                </c:pt>
                <c:pt idx="1776">
                  <c:v>20.19</c:v>
                </c:pt>
                <c:pt idx="1777">
                  <c:v>20.19</c:v>
                </c:pt>
                <c:pt idx="1778">
                  <c:v>20.19</c:v>
                </c:pt>
                <c:pt idx="1779">
                  <c:v>20.19</c:v>
                </c:pt>
                <c:pt idx="1780">
                  <c:v>20.19</c:v>
                </c:pt>
                <c:pt idx="1781">
                  <c:v>20.19</c:v>
                </c:pt>
                <c:pt idx="1782">
                  <c:v>20.19</c:v>
                </c:pt>
                <c:pt idx="1783">
                  <c:v>20.19</c:v>
                </c:pt>
                <c:pt idx="1784">
                  <c:v>20.19</c:v>
                </c:pt>
                <c:pt idx="1785">
                  <c:v>20.19</c:v>
                </c:pt>
                <c:pt idx="1786">
                  <c:v>20.19</c:v>
                </c:pt>
                <c:pt idx="1787">
                  <c:v>20.19</c:v>
                </c:pt>
                <c:pt idx="1788">
                  <c:v>20.19</c:v>
                </c:pt>
                <c:pt idx="1789">
                  <c:v>20.19</c:v>
                </c:pt>
                <c:pt idx="1790">
                  <c:v>20.19</c:v>
                </c:pt>
                <c:pt idx="1791">
                  <c:v>20.19</c:v>
                </c:pt>
                <c:pt idx="1792">
                  <c:v>20.19</c:v>
                </c:pt>
                <c:pt idx="1793">
                  <c:v>20.19</c:v>
                </c:pt>
                <c:pt idx="1794">
                  <c:v>20.19</c:v>
                </c:pt>
                <c:pt idx="1795">
                  <c:v>20.19</c:v>
                </c:pt>
                <c:pt idx="1796">
                  <c:v>20.19</c:v>
                </c:pt>
                <c:pt idx="1797">
                  <c:v>20.19</c:v>
                </c:pt>
                <c:pt idx="1798">
                  <c:v>20.19</c:v>
                </c:pt>
                <c:pt idx="1799">
                  <c:v>20.19</c:v>
                </c:pt>
                <c:pt idx="1800">
                  <c:v>20.19</c:v>
                </c:pt>
                <c:pt idx="1801">
                  <c:v>20.19</c:v>
                </c:pt>
                <c:pt idx="1802">
                  <c:v>20.19</c:v>
                </c:pt>
                <c:pt idx="1803">
                  <c:v>20.19</c:v>
                </c:pt>
                <c:pt idx="1804">
                  <c:v>20.19</c:v>
                </c:pt>
                <c:pt idx="1805">
                  <c:v>20.19</c:v>
                </c:pt>
                <c:pt idx="1806">
                  <c:v>20.19</c:v>
                </c:pt>
                <c:pt idx="1807">
                  <c:v>20.19</c:v>
                </c:pt>
                <c:pt idx="1808">
                  <c:v>20.19</c:v>
                </c:pt>
                <c:pt idx="1809">
                  <c:v>20.19</c:v>
                </c:pt>
                <c:pt idx="1810">
                  <c:v>20.19</c:v>
                </c:pt>
                <c:pt idx="1811">
                  <c:v>20.19</c:v>
                </c:pt>
                <c:pt idx="1812">
                  <c:v>20.19</c:v>
                </c:pt>
                <c:pt idx="1813">
                  <c:v>20.19</c:v>
                </c:pt>
                <c:pt idx="1814">
                  <c:v>20.19</c:v>
                </c:pt>
                <c:pt idx="1815">
                  <c:v>20.19</c:v>
                </c:pt>
                <c:pt idx="1816">
                  <c:v>20.19</c:v>
                </c:pt>
                <c:pt idx="1817">
                  <c:v>20.19</c:v>
                </c:pt>
                <c:pt idx="1818">
                  <c:v>20.19</c:v>
                </c:pt>
                <c:pt idx="1819">
                  <c:v>20.19</c:v>
                </c:pt>
                <c:pt idx="1820">
                  <c:v>20.19</c:v>
                </c:pt>
                <c:pt idx="1821">
                  <c:v>20.19</c:v>
                </c:pt>
                <c:pt idx="1822">
                  <c:v>20.19</c:v>
                </c:pt>
                <c:pt idx="1823">
                  <c:v>20.19</c:v>
                </c:pt>
                <c:pt idx="1824">
                  <c:v>20.19</c:v>
                </c:pt>
                <c:pt idx="1825">
                  <c:v>20.19</c:v>
                </c:pt>
                <c:pt idx="1826">
                  <c:v>20.19</c:v>
                </c:pt>
                <c:pt idx="1827">
                  <c:v>20.19</c:v>
                </c:pt>
                <c:pt idx="1828">
                  <c:v>20.19</c:v>
                </c:pt>
                <c:pt idx="1829">
                  <c:v>20.19</c:v>
                </c:pt>
                <c:pt idx="1830">
                  <c:v>20.19</c:v>
                </c:pt>
                <c:pt idx="1831">
                  <c:v>20.19</c:v>
                </c:pt>
                <c:pt idx="1832">
                  <c:v>20.19</c:v>
                </c:pt>
                <c:pt idx="1833">
                  <c:v>20.19</c:v>
                </c:pt>
                <c:pt idx="1834">
                  <c:v>20.19</c:v>
                </c:pt>
                <c:pt idx="1835">
                  <c:v>20.19</c:v>
                </c:pt>
                <c:pt idx="1836">
                  <c:v>20.19</c:v>
                </c:pt>
                <c:pt idx="1837">
                  <c:v>20.19</c:v>
                </c:pt>
                <c:pt idx="1838">
                  <c:v>20.19</c:v>
                </c:pt>
                <c:pt idx="1839">
                  <c:v>20.19</c:v>
                </c:pt>
                <c:pt idx="1840">
                  <c:v>20.19</c:v>
                </c:pt>
                <c:pt idx="1841">
                  <c:v>20.19</c:v>
                </c:pt>
                <c:pt idx="1842">
                  <c:v>20.19</c:v>
                </c:pt>
                <c:pt idx="1843">
                  <c:v>20.19</c:v>
                </c:pt>
                <c:pt idx="1844">
                  <c:v>20.19</c:v>
                </c:pt>
                <c:pt idx="1845">
                  <c:v>20.19</c:v>
                </c:pt>
                <c:pt idx="1846">
                  <c:v>20.19</c:v>
                </c:pt>
                <c:pt idx="1847">
                  <c:v>20.19</c:v>
                </c:pt>
                <c:pt idx="1848">
                  <c:v>20.19</c:v>
                </c:pt>
                <c:pt idx="1849">
                  <c:v>20.19</c:v>
                </c:pt>
                <c:pt idx="1850">
                  <c:v>20.19</c:v>
                </c:pt>
                <c:pt idx="1851">
                  <c:v>20.19</c:v>
                </c:pt>
                <c:pt idx="1852">
                  <c:v>20.19</c:v>
                </c:pt>
                <c:pt idx="1853">
                  <c:v>20.19</c:v>
                </c:pt>
                <c:pt idx="1854">
                  <c:v>20.19</c:v>
                </c:pt>
                <c:pt idx="1855">
                  <c:v>20.19</c:v>
                </c:pt>
                <c:pt idx="1856">
                  <c:v>20.19</c:v>
                </c:pt>
                <c:pt idx="1857">
                  <c:v>20.19</c:v>
                </c:pt>
                <c:pt idx="1858">
                  <c:v>20.19</c:v>
                </c:pt>
                <c:pt idx="1859">
                  <c:v>20.19</c:v>
                </c:pt>
                <c:pt idx="1860">
                  <c:v>20.19</c:v>
                </c:pt>
                <c:pt idx="1861">
                  <c:v>20.57</c:v>
                </c:pt>
                <c:pt idx="1862">
                  <c:v>20.57</c:v>
                </c:pt>
                <c:pt idx="1863">
                  <c:v>20.57</c:v>
                </c:pt>
                <c:pt idx="1864">
                  <c:v>20.19</c:v>
                </c:pt>
                <c:pt idx="1865">
                  <c:v>20.19</c:v>
                </c:pt>
                <c:pt idx="1866">
                  <c:v>20.19</c:v>
                </c:pt>
                <c:pt idx="1867">
                  <c:v>20.19</c:v>
                </c:pt>
                <c:pt idx="1868">
                  <c:v>20.57</c:v>
                </c:pt>
                <c:pt idx="1869">
                  <c:v>20.57</c:v>
                </c:pt>
                <c:pt idx="1870">
                  <c:v>20.57</c:v>
                </c:pt>
                <c:pt idx="1871">
                  <c:v>20.57</c:v>
                </c:pt>
                <c:pt idx="1872">
                  <c:v>20.57</c:v>
                </c:pt>
                <c:pt idx="1873">
                  <c:v>20.57</c:v>
                </c:pt>
                <c:pt idx="1874">
                  <c:v>20.57</c:v>
                </c:pt>
                <c:pt idx="1875">
                  <c:v>20.57</c:v>
                </c:pt>
                <c:pt idx="1876">
                  <c:v>20.57</c:v>
                </c:pt>
                <c:pt idx="1877">
                  <c:v>20.57</c:v>
                </c:pt>
                <c:pt idx="1878">
                  <c:v>20.57</c:v>
                </c:pt>
                <c:pt idx="1879">
                  <c:v>20.57</c:v>
                </c:pt>
                <c:pt idx="1880">
                  <c:v>20.57</c:v>
                </c:pt>
                <c:pt idx="1881">
                  <c:v>20.57</c:v>
                </c:pt>
                <c:pt idx="1882">
                  <c:v>20.57</c:v>
                </c:pt>
                <c:pt idx="1883">
                  <c:v>20.57</c:v>
                </c:pt>
                <c:pt idx="1884">
                  <c:v>20.57</c:v>
                </c:pt>
                <c:pt idx="1885">
                  <c:v>20.57</c:v>
                </c:pt>
                <c:pt idx="1886">
                  <c:v>20.57</c:v>
                </c:pt>
                <c:pt idx="1887">
                  <c:v>20.57</c:v>
                </c:pt>
                <c:pt idx="1888">
                  <c:v>20.57</c:v>
                </c:pt>
                <c:pt idx="1889">
                  <c:v>20.57</c:v>
                </c:pt>
                <c:pt idx="1890">
                  <c:v>20.57</c:v>
                </c:pt>
                <c:pt idx="1891">
                  <c:v>20.57</c:v>
                </c:pt>
                <c:pt idx="1892">
                  <c:v>20.57</c:v>
                </c:pt>
                <c:pt idx="1893">
                  <c:v>20.57</c:v>
                </c:pt>
                <c:pt idx="1894">
                  <c:v>20.57</c:v>
                </c:pt>
                <c:pt idx="1895">
                  <c:v>20.57</c:v>
                </c:pt>
                <c:pt idx="1896">
                  <c:v>20.57</c:v>
                </c:pt>
                <c:pt idx="1897">
                  <c:v>20.57</c:v>
                </c:pt>
                <c:pt idx="1898">
                  <c:v>20.57</c:v>
                </c:pt>
                <c:pt idx="1899">
                  <c:v>20.57</c:v>
                </c:pt>
                <c:pt idx="1900">
                  <c:v>20.57</c:v>
                </c:pt>
                <c:pt idx="1901">
                  <c:v>20.57</c:v>
                </c:pt>
                <c:pt idx="1902">
                  <c:v>20.57</c:v>
                </c:pt>
                <c:pt idx="1903">
                  <c:v>20.57</c:v>
                </c:pt>
                <c:pt idx="1904">
                  <c:v>20.57</c:v>
                </c:pt>
                <c:pt idx="1905">
                  <c:v>20.57</c:v>
                </c:pt>
                <c:pt idx="1906">
                  <c:v>20.57</c:v>
                </c:pt>
                <c:pt idx="1907">
                  <c:v>20.57</c:v>
                </c:pt>
                <c:pt idx="1908">
                  <c:v>20.57</c:v>
                </c:pt>
                <c:pt idx="1909">
                  <c:v>20.57</c:v>
                </c:pt>
                <c:pt idx="1910">
                  <c:v>20.57</c:v>
                </c:pt>
                <c:pt idx="1911">
                  <c:v>20.57</c:v>
                </c:pt>
                <c:pt idx="1912">
                  <c:v>20.57</c:v>
                </c:pt>
                <c:pt idx="1913">
                  <c:v>20.57</c:v>
                </c:pt>
                <c:pt idx="1914">
                  <c:v>20.57</c:v>
                </c:pt>
                <c:pt idx="1915">
                  <c:v>20.57</c:v>
                </c:pt>
                <c:pt idx="1916">
                  <c:v>20.57</c:v>
                </c:pt>
                <c:pt idx="1917">
                  <c:v>20.57</c:v>
                </c:pt>
                <c:pt idx="1918">
                  <c:v>20.57</c:v>
                </c:pt>
                <c:pt idx="1919">
                  <c:v>20.57</c:v>
                </c:pt>
                <c:pt idx="1920">
                  <c:v>20.57</c:v>
                </c:pt>
                <c:pt idx="1921">
                  <c:v>20.57</c:v>
                </c:pt>
                <c:pt idx="1922">
                  <c:v>20.57</c:v>
                </c:pt>
                <c:pt idx="1923">
                  <c:v>20.57</c:v>
                </c:pt>
                <c:pt idx="1924">
                  <c:v>20.57</c:v>
                </c:pt>
                <c:pt idx="1925">
                  <c:v>20.57</c:v>
                </c:pt>
                <c:pt idx="1926">
                  <c:v>20.57</c:v>
                </c:pt>
                <c:pt idx="1927">
                  <c:v>20.57</c:v>
                </c:pt>
                <c:pt idx="1928">
                  <c:v>20.57</c:v>
                </c:pt>
                <c:pt idx="1929">
                  <c:v>20.57</c:v>
                </c:pt>
                <c:pt idx="1930">
                  <c:v>20.57</c:v>
                </c:pt>
                <c:pt idx="1931">
                  <c:v>20.57</c:v>
                </c:pt>
                <c:pt idx="1932">
                  <c:v>20.57</c:v>
                </c:pt>
                <c:pt idx="1933">
                  <c:v>20.57</c:v>
                </c:pt>
                <c:pt idx="1934">
                  <c:v>20.57</c:v>
                </c:pt>
                <c:pt idx="1935">
                  <c:v>20.57</c:v>
                </c:pt>
                <c:pt idx="1936">
                  <c:v>20.57</c:v>
                </c:pt>
                <c:pt idx="1937">
                  <c:v>20.57</c:v>
                </c:pt>
                <c:pt idx="1938">
                  <c:v>20.57</c:v>
                </c:pt>
                <c:pt idx="1939">
                  <c:v>20.95</c:v>
                </c:pt>
                <c:pt idx="1940">
                  <c:v>20.95</c:v>
                </c:pt>
              </c:numCache>
            </c:numRef>
          </c:val>
        </c:ser>
        <c:ser>
          <c:idx val="1"/>
          <c:order val="1"/>
          <c:spPr>
            <a:ln w="12700">
              <a:solidFill>
                <a:srgbClr val="FF00FF"/>
              </a:solidFill>
              <a:prstDash val="solid"/>
            </a:ln>
          </c:spPr>
          <c:marker>
            <c:symbol val="square"/>
            <c:size val="5"/>
            <c:spPr>
              <a:solidFill>
                <a:srgbClr val="FF00FF"/>
              </a:solidFill>
              <a:ln>
                <a:solidFill>
                  <a:srgbClr val="FF00FF"/>
                </a:solidFill>
                <a:prstDash val="solid"/>
              </a:ln>
            </c:spPr>
          </c:marker>
          <c:cat>
            <c:numRef>
              <c:f>SWTTEST!$A$5:$A$1945</c:f>
              <c:numCache>
                <c:formatCode>mm:ss.0</c:formatCode>
                <c:ptCount val="1941"/>
                <c:pt idx="0">
                  <c:v>39745.53960648148</c:v>
                </c:pt>
                <c:pt idx="1">
                  <c:v>39745.53966435185</c:v>
                </c:pt>
                <c:pt idx="2">
                  <c:v>39745.53972222222</c:v>
                </c:pt>
                <c:pt idx="3">
                  <c:v>39745.53978009259</c:v>
                </c:pt>
                <c:pt idx="4">
                  <c:v>39745.53983796296</c:v>
                </c:pt>
                <c:pt idx="5">
                  <c:v>39745.53989583332</c:v>
                </c:pt>
                <c:pt idx="6">
                  <c:v>39745.53995370363</c:v>
                </c:pt>
                <c:pt idx="7">
                  <c:v>39745.5400115741</c:v>
                </c:pt>
                <c:pt idx="8">
                  <c:v>39745.54006944454</c:v>
                </c:pt>
                <c:pt idx="9">
                  <c:v>39745.54012731482</c:v>
                </c:pt>
                <c:pt idx="10">
                  <c:v>39745.54018518519</c:v>
                </c:pt>
                <c:pt idx="11">
                  <c:v>39745.54024305556</c:v>
                </c:pt>
                <c:pt idx="12">
                  <c:v>39745.54030092593</c:v>
                </c:pt>
                <c:pt idx="13">
                  <c:v>39745.54035879635</c:v>
                </c:pt>
                <c:pt idx="14">
                  <c:v>39745.54041666666</c:v>
                </c:pt>
                <c:pt idx="15">
                  <c:v>39745.54047453703</c:v>
                </c:pt>
                <c:pt idx="16">
                  <c:v>39745.54053240748</c:v>
                </c:pt>
                <c:pt idx="17">
                  <c:v>39745.5405902778</c:v>
                </c:pt>
                <c:pt idx="18">
                  <c:v>39745.54064814821</c:v>
                </c:pt>
                <c:pt idx="19">
                  <c:v>39745.54070601852</c:v>
                </c:pt>
                <c:pt idx="20">
                  <c:v>39745.54076388889</c:v>
                </c:pt>
                <c:pt idx="21">
                  <c:v>39745.54082175926</c:v>
                </c:pt>
                <c:pt idx="22">
                  <c:v>39745.54087962963</c:v>
                </c:pt>
                <c:pt idx="23">
                  <c:v>39745.5409375</c:v>
                </c:pt>
                <c:pt idx="24">
                  <c:v>39745.5409953704</c:v>
                </c:pt>
                <c:pt idx="25">
                  <c:v>39745.54105324074</c:v>
                </c:pt>
                <c:pt idx="26">
                  <c:v>39745.54111111104</c:v>
                </c:pt>
                <c:pt idx="27">
                  <c:v>39745.54116898141</c:v>
                </c:pt>
                <c:pt idx="28">
                  <c:v>39745.54122685183</c:v>
                </c:pt>
                <c:pt idx="29">
                  <c:v>39745.54128472223</c:v>
                </c:pt>
                <c:pt idx="30">
                  <c:v>39745.54134259259</c:v>
                </c:pt>
                <c:pt idx="31">
                  <c:v>39745.54140046296</c:v>
                </c:pt>
                <c:pt idx="32">
                  <c:v>39745.54145833333</c:v>
                </c:pt>
                <c:pt idx="33">
                  <c:v>39745.5415162037</c:v>
                </c:pt>
                <c:pt idx="34">
                  <c:v>39745.54157407413</c:v>
                </c:pt>
                <c:pt idx="35">
                  <c:v>39745.54163194444</c:v>
                </c:pt>
                <c:pt idx="36">
                  <c:v>39745.54168981477</c:v>
                </c:pt>
                <c:pt idx="37">
                  <c:v>39745.54174768511</c:v>
                </c:pt>
                <c:pt idx="38">
                  <c:v>39745.54180555556</c:v>
                </c:pt>
                <c:pt idx="39">
                  <c:v>39745.54186342593</c:v>
                </c:pt>
                <c:pt idx="40">
                  <c:v>39745.5419212963</c:v>
                </c:pt>
                <c:pt idx="41">
                  <c:v>39745.54197916666</c:v>
                </c:pt>
                <c:pt idx="42">
                  <c:v>39745.54203703704</c:v>
                </c:pt>
                <c:pt idx="43">
                  <c:v>39745.54209490741</c:v>
                </c:pt>
                <c:pt idx="44">
                  <c:v>39745.54215277778</c:v>
                </c:pt>
                <c:pt idx="45">
                  <c:v>39745.54221064823</c:v>
                </c:pt>
                <c:pt idx="46">
                  <c:v>39745.54226851852</c:v>
                </c:pt>
                <c:pt idx="47">
                  <c:v>39745.54232638896</c:v>
                </c:pt>
                <c:pt idx="48">
                  <c:v>39745.54238425926</c:v>
                </c:pt>
                <c:pt idx="49">
                  <c:v>39745.54244212963</c:v>
                </c:pt>
                <c:pt idx="50">
                  <c:v>39745.5425</c:v>
                </c:pt>
                <c:pt idx="51">
                  <c:v>39745.54255787043</c:v>
                </c:pt>
                <c:pt idx="52">
                  <c:v>39745.54261574074</c:v>
                </c:pt>
                <c:pt idx="53">
                  <c:v>39745.5426736111</c:v>
                </c:pt>
                <c:pt idx="54">
                  <c:v>39745.54273148148</c:v>
                </c:pt>
                <c:pt idx="55">
                  <c:v>39745.54278935185</c:v>
                </c:pt>
                <c:pt idx="56">
                  <c:v>39745.54284722222</c:v>
                </c:pt>
                <c:pt idx="57">
                  <c:v>39745.5429050926</c:v>
                </c:pt>
                <c:pt idx="58">
                  <c:v>39745.54296296297</c:v>
                </c:pt>
                <c:pt idx="59">
                  <c:v>39745.54302083325</c:v>
                </c:pt>
                <c:pt idx="60">
                  <c:v>39745.5430787037</c:v>
                </c:pt>
                <c:pt idx="61">
                  <c:v>39745.54313657407</c:v>
                </c:pt>
                <c:pt idx="62">
                  <c:v>39745.54319444444</c:v>
                </c:pt>
                <c:pt idx="63">
                  <c:v>39745.54325231481</c:v>
                </c:pt>
                <c:pt idx="64">
                  <c:v>39745.54331018519</c:v>
                </c:pt>
                <c:pt idx="65">
                  <c:v>39745.54336805556</c:v>
                </c:pt>
                <c:pt idx="66">
                  <c:v>39745.54342592593</c:v>
                </c:pt>
                <c:pt idx="67">
                  <c:v>39745.54348379627</c:v>
                </c:pt>
                <c:pt idx="68">
                  <c:v>39745.5435416666</c:v>
                </c:pt>
                <c:pt idx="69">
                  <c:v>39745.54359953704</c:v>
                </c:pt>
                <c:pt idx="70">
                  <c:v>39745.54365740741</c:v>
                </c:pt>
                <c:pt idx="71">
                  <c:v>39745.54371527778</c:v>
                </c:pt>
                <c:pt idx="72">
                  <c:v>39745.5437731482</c:v>
                </c:pt>
                <c:pt idx="73">
                  <c:v>39745.54383101854</c:v>
                </c:pt>
                <c:pt idx="74">
                  <c:v>39745.54388888889</c:v>
                </c:pt>
                <c:pt idx="75">
                  <c:v>39745.54394675919</c:v>
                </c:pt>
                <c:pt idx="76">
                  <c:v>39745.54400462963</c:v>
                </c:pt>
                <c:pt idx="77">
                  <c:v>39745.5440625</c:v>
                </c:pt>
                <c:pt idx="78">
                  <c:v>39745.54412037038</c:v>
                </c:pt>
                <c:pt idx="79">
                  <c:v>39745.54417824074</c:v>
                </c:pt>
                <c:pt idx="80">
                  <c:v>39745.54423611111</c:v>
                </c:pt>
                <c:pt idx="81">
                  <c:v>39745.54429398148</c:v>
                </c:pt>
                <c:pt idx="82">
                  <c:v>39745.54435185185</c:v>
                </c:pt>
                <c:pt idx="83">
                  <c:v>39745.54440972222</c:v>
                </c:pt>
                <c:pt idx="84">
                  <c:v>39745.5444675926</c:v>
                </c:pt>
                <c:pt idx="85">
                  <c:v>39745.544525463</c:v>
                </c:pt>
                <c:pt idx="86">
                  <c:v>39745.54458333334</c:v>
                </c:pt>
                <c:pt idx="87">
                  <c:v>39745.54464120371</c:v>
                </c:pt>
                <c:pt idx="88">
                  <c:v>39745.54469907416</c:v>
                </c:pt>
                <c:pt idx="89">
                  <c:v>39745.5447569445</c:v>
                </c:pt>
                <c:pt idx="90">
                  <c:v>39745.54481481481</c:v>
                </c:pt>
                <c:pt idx="91">
                  <c:v>39745.54487268518</c:v>
                </c:pt>
                <c:pt idx="92">
                  <c:v>39745.54493055555</c:v>
                </c:pt>
                <c:pt idx="93">
                  <c:v>39745.54498842594</c:v>
                </c:pt>
                <c:pt idx="94">
                  <c:v>39745.5450462963</c:v>
                </c:pt>
                <c:pt idx="95">
                  <c:v>39745.54510416662</c:v>
                </c:pt>
                <c:pt idx="96">
                  <c:v>39745.54516203699</c:v>
                </c:pt>
                <c:pt idx="97">
                  <c:v>39745.54521990741</c:v>
                </c:pt>
                <c:pt idx="98">
                  <c:v>39745.54527777778</c:v>
                </c:pt>
                <c:pt idx="99">
                  <c:v>39745.5453356482</c:v>
                </c:pt>
                <c:pt idx="100">
                  <c:v>39745.54539351852</c:v>
                </c:pt>
                <c:pt idx="101">
                  <c:v>39745.5454513889</c:v>
                </c:pt>
                <c:pt idx="102">
                  <c:v>39745.54550925926</c:v>
                </c:pt>
                <c:pt idx="103">
                  <c:v>39745.54556712963</c:v>
                </c:pt>
                <c:pt idx="104">
                  <c:v>39745.545625</c:v>
                </c:pt>
                <c:pt idx="105">
                  <c:v>39745.54568287035</c:v>
                </c:pt>
                <c:pt idx="106">
                  <c:v>39745.54574074067</c:v>
                </c:pt>
                <c:pt idx="107">
                  <c:v>39745.54579861103</c:v>
                </c:pt>
                <c:pt idx="108">
                  <c:v>39745.54585648148</c:v>
                </c:pt>
                <c:pt idx="109">
                  <c:v>39745.54591435185</c:v>
                </c:pt>
                <c:pt idx="110">
                  <c:v>39745.54597222222</c:v>
                </c:pt>
                <c:pt idx="111">
                  <c:v>39745.54603009261</c:v>
                </c:pt>
                <c:pt idx="112">
                  <c:v>39745.54608796296</c:v>
                </c:pt>
                <c:pt idx="113">
                  <c:v>39745.54614583326</c:v>
                </c:pt>
                <c:pt idx="114">
                  <c:v>39745.54620370371</c:v>
                </c:pt>
                <c:pt idx="115">
                  <c:v>39745.54626157408</c:v>
                </c:pt>
                <c:pt idx="116">
                  <c:v>39745.5463194446</c:v>
                </c:pt>
                <c:pt idx="117">
                  <c:v>39745.54637731488</c:v>
                </c:pt>
                <c:pt idx="118">
                  <c:v>39745.5464351852</c:v>
                </c:pt>
                <c:pt idx="119">
                  <c:v>39745.54649305556</c:v>
                </c:pt>
                <c:pt idx="120">
                  <c:v>39745.546550926</c:v>
                </c:pt>
                <c:pt idx="121">
                  <c:v>39745.54660879634</c:v>
                </c:pt>
                <c:pt idx="122">
                  <c:v>39745.54666666665</c:v>
                </c:pt>
                <c:pt idx="123">
                  <c:v>39745.54672453702</c:v>
                </c:pt>
                <c:pt idx="124">
                  <c:v>39745.54678240741</c:v>
                </c:pt>
                <c:pt idx="125">
                  <c:v>39745.5468402778</c:v>
                </c:pt>
                <c:pt idx="126">
                  <c:v>39745.54689814825</c:v>
                </c:pt>
                <c:pt idx="127">
                  <c:v>39745.54695601858</c:v>
                </c:pt>
                <c:pt idx="128">
                  <c:v>39745.5470138889</c:v>
                </c:pt>
                <c:pt idx="129">
                  <c:v>39745.54707175925</c:v>
                </c:pt>
                <c:pt idx="130">
                  <c:v>39745.54712962962</c:v>
                </c:pt>
                <c:pt idx="131">
                  <c:v>39745.5471875</c:v>
                </c:pt>
                <c:pt idx="132">
                  <c:v>39745.5472453704</c:v>
                </c:pt>
                <c:pt idx="133">
                  <c:v>39745.54730324074</c:v>
                </c:pt>
                <c:pt idx="134">
                  <c:v>39745.54736111104</c:v>
                </c:pt>
                <c:pt idx="135">
                  <c:v>39745.54741898148</c:v>
                </c:pt>
                <c:pt idx="136">
                  <c:v>39745.54747685185</c:v>
                </c:pt>
                <c:pt idx="137">
                  <c:v>39745.54753472223</c:v>
                </c:pt>
                <c:pt idx="138">
                  <c:v>39745.5475925926</c:v>
                </c:pt>
                <c:pt idx="139">
                  <c:v>39745.54765046296</c:v>
                </c:pt>
                <c:pt idx="140">
                  <c:v>39745.54770833332</c:v>
                </c:pt>
                <c:pt idx="141">
                  <c:v>39745.54776620363</c:v>
                </c:pt>
                <c:pt idx="142">
                  <c:v>39745.5478240741</c:v>
                </c:pt>
                <c:pt idx="143">
                  <c:v>39745.54788194445</c:v>
                </c:pt>
                <c:pt idx="144">
                  <c:v>39745.54793981482</c:v>
                </c:pt>
                <c:pt idx="145">
                  <c:v>39745.54799768519</c:v>
                </c:pt>
                <c:pt idx="146">
                  <c:v>39745.54805555556</c:v>
                </c:pt>
                <c:pt idx="147">
                  <c:v>39745.548113426</c:v>
                </c:pt>
                <c:pt idx="148">
                  <c:v>39745.54817129635</c:v>
                </c:pt>
                <c:pt idx="149">
                  <c:v>39745.54822916666</c:v>
                </c:pt>
                <c:pt idx="150">
                  <c:v>39745.54828703704</c:v>
                </c:pt>
                <c:pt idx="151">
                  <c:v>39745.54834490741</c:v>
                </c:pt>
                <c:pt idx="152">
                  <c:v>39745.54840277778</c:v>
                </c:pt>
                <c:pt idx="153">
                  <c:v>39745.54846064815</c:v>
                </c:pt>
                <c:pt idx="154">
                  <c:v>39745.5485185186</c:v>
                </c:pt>
                <c:pt idx="155">
                  <c:v>39745.54857638901</c:v>
                </c:pt>
                <c:pt idx="156">
                  <c:v>39745.54863425926</c:v>
                </c:pt>
                <c:pt idx="157">
                  <c:v>39745.54869212963</c:v>
                </c:pt>
                <c:pt idx="158">
                  <c:v>39745.54875</c:v>
                </c:pt>
                <c:pt idx="159">
                  <c:v>39745.5488078704</c:v>
                </c:pt>
                <c:pt idx="160">
                  <c:v>39745.54886574074</c:v>
                </c:pt>
                <c:pt idx="161">
                  <c:v>39745.54892361104</c:v>
                </c:pt>
                <c:pt idx="162">
                  <c:v>39745.54898148148</c:v>
                </c:pt>
                <c:pt idx="163">
                  <c:v>39745.54903935185</c:v>
                </c:pt>
                <c:pt idx="164">
                  <c:v>39745.54909722223</c:v>
                </c:pt>
                <c:pt idx="165">
                  <c:v>39745.5491550926</c:v>
                </c:pt>
                <c:pt idx="166">
                  <c:v>39745.549212963</c:v>
                </c:pt>
                <c:pt idx="167">
                  <c:v>39745.54927083333</c:v>
                </c:pt>
                <c:pt idx="168">
                  <c:v>39745.54932870364</c:v>
                </c:pt>
                <c:pt idx="169">
                  <c:v>39745.54938657407</c:v>
                </c:pt>
                <c:pt idx="170">
                  <c:v>39745.54944444444</c:v>
                </c:pt>
                <c:pt idx="171">
                  <c:v>39745.54950231482</c:v>
                </c:pt>
                <c:pt idx="172">
                  <c:v>39745.54956018519</c:v>
                </c:pt>
                <c:pt idx="173">
                  <c:v>39745.5496180556</c:v>
                </c:pt>
                <c:pt idx="174">
                  <c:v>39745.54967592593</c:v>
                </c:pt>
                <c:pt idx="175">
                  <c:v>39745.5497337963</c:v>
                </c:pt>
                <c:pt idx="176">
                  <c:v>39745.54979166659</c:v>
                </c:pt>
                <c:pt idx="177">
                  <c:v>39745.54984953703</c:v>
                </c:pt>
                <c:pt idx="178">
                  <c:v>39745.54990740741</c:v>
                </c:pt>
                <c:pt idx="179">
                  <c:v>39745.54996527778</c:v>
                </c:pt>
                <c:pt idx="180">
                  <c:v>39745.55002314823</c:v>
                </c:pt>
                <c:pt idx="181">
                  <c:v>39745.55008101852</c:v>
                </c:pt>
                <c:pt idx="182">
                  <c:v>39745.55013888896</c:v>
                </c:pt>
                <c:pt idx="183">
                  <c:v>39745.55019675926</c:v>
                </c:pt>
                <c:pt idx="184">
                  <c:v>39745.55025462964</c:v>
                </c:pt>
                <c:pt idx="185">
                  <c:v>39745.5503125</c:v>
                </c:pt>
                <c:pt idx="186">
                  <c:v>39745.55037037043</c:v>
                </c:pt>
                <c:pt idx="187">
                  <c:v>39745.55042824074</c:v>
                </c:pt>
                <c:pt idx="188">
                  <c:v>39745.5504861111</c:v>
                </c:pt>
                <c:pt idx="189">
                  <c:v>39745.55054398148</c:v>
                </c:pt>
                <c:pt idx="190">
                  <c:v>39745.55060185185</c:v>
                </c:pt>
                <c:pt idx="191">
                  <c:v>39745.55065972222</c:v>
                </c:pt>
                <c:pt idx="192">
                  <c:v>39745.5507175926</c:v>
                </c:pt>
                <c:pt idx="193">
                  <c:v>39745.550775463</c:v>
                </c:pt>
                <c:pt idx="194">
                  <c:v>39745.55083333334</c:v>
                </c:pt>
                <c:pt idx="195">
                  <c:v>39745.55089120371</c:v>
                </c:pt>
                <c:pt idx="196">
                  <c:v>39745.55094907414</c:v>
                </c:pt>
                <c:pt idx="197">
                  <c:v>39745.55100694444</c:v>
                </c:pt>
                <c:pt idx="198">
                  <c:v>39745.5510648148</c:v>
                </c:pt>
                <c:pt idx="199">
                  <c:v>39745.55112268517</c:v>
                </c:pt>
                <c:pt idx="200">
                  <c:v>39745.55118055548</c:v>
                </c:pt>
                <c:pt idx="201">
                  <c:v>39745.55123842604</c:v>
                </c:pt>
                <c:pt idx="202">
                  <c:v>39745.5512962964</c:v>
                </c:pt>
                <c:pt idx="203">
                  <c:v>39745.55135416667</c:v>
                </c:pt>
                <c:pt idx="204">
                  <c:v>39745.55141203704</c:v>
                </c:pt>
                <c:pt idx="205">
                  <c:v>39745.5514699074</c:v>
                </c:pt>
                <c:pt idx="206">
                  <c:v>39745.55152777778</c:v>
                </c:pt>
                <c:pt idx="207">
                  <c:v>39745.5515856482</c:v>
                </c:pt>
                <c:pt idx="208">
                  <c:v>39745.55164351852</c:v>
                </c:pt>
                <c:pt idx="209">
                  <c:v>39745.55170138889</c:v>
                </c:pt>
                <c:pt idx="210">
                  <c:v>39745.55175925926</c:v>
                </c:pt>
                <c:pt idx="211">
                  <c:v>39745.55181712964</c:v>
                </c:pt>
                <c:pt idx="212">
                  <c:v>39745.55187500001</c:v>
                </c:pt>
                <c:pt idx="213">
                  <c:v>39745.55193287038</c:v>
                </c:pt>
                <c:pt idx="214">
                  <c:v>39745.55199074074</c:v>
                </c:pt>
                <c:pt idx="215">
                  <c:v>39745.55204861111</c:v>
                </c:pt>
                <c:pt idx="216">
                  <c:v>39745.55210648148</c:v>
                </c:pt>
                <c:pt idx="217">
                  <c:v>39745.55216435185</c:v>
                </c:pt>
                <c:pt idx="218">
                  <c:v>39745.55222222224</c:v>
                </c:pt>
                <c:pt idx="219">
                  <c:v>39745.55228009261</c:v>
                </c:pt>
                <c:pt idx="220">
                  <c:v>39745.552337963</c:v>
                </c:pt>
                <c:pt idx="221">
                  <c:v>39745.55239583334</c:v>
                </c:pt>
                <c:pt idx="222">
                  <c:v>39745.55245370371</c:v>
                </c:pt>
                <c:pt idx="223">
                  <c:v>39745.55251157416</c:v>
                </c:pt>
                <c:pt idx="224">
                  <c:v>39745.55256944457</c:v>
                </c:pt>
                <c:pt idx="225">
                  <c:v>39745.55262731481</c:v>
                </c:pt>
                <c:pt idx="226">
                  <c:v>39745.55268518518</c:v>
                </c:pt>
                <c:pt idx="227">
                  <c:v>39745.55274305555</c:v>
                </c:pt>
                <c:pt idx="228">
                  <c:v>39745.55280092594</c:v>
                </c:pt>
                <c:pt idx="229">
                  <c:v>39745.5528587964</c:v>
                </c:pt>
                <c:pt idx="230">
                  <c:v>39745.55291666667</c:v>
                </c:pt>
                <c:pt idx="231">
                  <c:v>39745.55297453704</c:v>
                </c:pt>
                <c:pt idx="232">
                  <c:v>39745.55303240741</c:v>
                </c:pt>
                <c:pt idx="233">
                  <c:v>39745.55309027778</c:v>
                </c:pt>
                <c:pt idx="234">
                  <c:v>39745.5531481482</c:v>
                </c:pt>
                <c:pt idx="235">
                  <c:v>39745.55320601854</c:v>
                </c:pt>
                <c:pt idx="236">
                  <c:v>39745.5532638889</c:v>
                </c:pt>
                <c:pt idx="237">
                  <c:v>39745.55332175922</c:v>
                </c:pt>
                <c:pt idx="238">
                  <c:v>39745.55337962963</c:v>
                </c:pt>
                <c:pt idx="239">
                  <c:v>39745.55343750001</c:v>
                </c:pt>
                <c:pt idx="240">
                  <c:v>39745.55349537037</c:v>
                </c:pt>
                <c:pt idx="241">
                  <c:v>39745.5535532408</c:v>
                </c:pt>
                <c:pt idx="242">
                  <c:v>39745.55361111111</c:v>
                </c:pt>
                <c:pt idx="243">
                  <c:v>39745.55366898148</c:v>
                </c:pt>
                <c:pt idx="244">
                  <c:v>39745.55372685182</c:v>
                </c:pt>
                <c:pt idx="245">
                  <c:v>39745.55378472219</c:v>
                </c:pt>
                <c:pt idx="246">
                  <c:v>39745.5538425926</c:v>
                </c:pt>
                <c:pt idx="247">
                  <c:v>39745.55390046296</c:v>
                </c:pt>
                <c:pt idx="248">
                  <c:v>39745.55395833333</c:v>
                </c:pt>
                <c:pt idx="249">
                  <c:v>39745.55401620374</c:v>
                </c:pt>
                <c:pt idx="250">
                  <c:v>39745.55407407418</c:v>
                </c:pt>
                <c:pt idx="251">
                  <c:v>39745.55413194452</c:v>
                </c:pt>
                <c:pt idx="252">
                  <c:v>39745.55418981481</c:v>
                </c:pt>
                <c:pt idx="253">
                  <c:v>39745.5542476852</c:v>
                </c:pt>
                <c:pt idx="254">
                  <c:v>39745.55430555556</c:v>
                </c:pt>
                <c:pt idx="255">
                  <c:v>39745.554363426</c:v>
                </c:pt>
                <c:pt idx="256">
                  <c:v>39745.55442129634</c:v>
                </c:pt>
                <c:pt idx="257">
                  <c:v>39745.55447916667</c:v>
                </c:pt>
                <c:pt idx="258">
                  <c:v>39745.55453703711</c:v>
                </c:pt>
                <c:pt idx="259">
                  <c:v>39745.55459490747</c:v>
                </c:pt>
                <c:pt idx="260">
                  <c:v>39745.5546527778</c:v>
                </c:pt>
                <c:pt idx="261">
                  <c:v>39745.55471064821</c:v>
                </c:pt>
                <c:pt idx="262">
                  <c:v>39745.55476851852</c:v>
                </c:pt>
                <c:pt idx="263">
                  <c:v>39745.554826389</c:v>
                </c:pt>
                <c:pt idx="264">
                  <c:v>39745.55488425926</c:v>
                </c:pt>
                <c:pt idx="265">
                  <c:v>39745.55494212963</c:v>
                </c:pt>
                <c:pt idx="266">
                  <c:v>39745.555</c:v>
                </c:pt>
                <c:pt idx="267">
                  <c:v>39745.5550578704</c:v>
                </c:pt>
                <c:pt idx="268">
                  <c:v>39745.55511574074</c:v>
                </c:pt>
                <c:pt idx="269">
                  <c:v>39745.55517361104</c:v>
                </c:pt>
                <c:pt idx="270">
                  <c:v>39745.5552314815</c:v>
                </c:pt>
                <c:pt idx="271">
                  <c:v>39745.55528935186</c:v>
                </c:pt>
                <c:pt idx="272">
                  <c:v>39745.55534722223</c:v>
                </c:pt>
                <c:pt idx="273">
                  <c:v>39745.5554050926</c:v>
                </c:pt>
                <c:pt idx="274">
                  <c:v>39745.55546296296</c:v>
                </c:pt>
                <c:pt idx="275">
                  <c:v>39745.55552083332</c:v>
                </c:pt>
                <c:pt idx="276">
                  <c:v>39745.5555787037</c:v>
                </c:pt>
                <c:pt idx="277">
                  <c:v>39745.5556365741</c:v>
                </c:pt>
                <c:pt idx="278">
                  <c:v>39745.55569444454</c:v>
                </c:pt>
                <c:pt idx="279">
                  <c:v>39745.55575231482</c:v>
                </c:pt>
                <c:pt idx="280">
                  <c:v>39745.5558101852</c:v>
                </c:pt>
                <c:pt idx="281">
                  <c:v>39745.55586805556</c:v>
                </c:pt>
                <c:pt idx="282">
                  <c:v>39745.55592592593</c:v>
                </c:pt>
                <c:pt idx="283">
                  <c:v>39745.55598379629</c:v>
                </c:pt>
                <c:pt idx="284">
                  <c:v>39745.55604166666</c:v>
                </c:pt>
                <c:pt idx="285">
                  <c:v>39745.55609953704</c:v>
                </c:pt>
                <c:pt idx="286">
                  <c:v>39745.55615740748</c:v>
                </c:pt>
                <c:pt idx="287">
                  <c:v>39745.5562152779</c:v>
                </c:pt>
                <c:pt idx="288">
                  <c:v>39745.55627314827</c:v>
                </c:pt>
                <c:pt idx="289">
                  <c:v>39745.5563310186</c:v>
                </c:pt>
                <c:pt idx="290">
                  <c:v>39745.55638888895</c:v>
                </c:pt>
                <c:pt idx="291">
                  <c:v>39745.55644675926</c:v>
                </c:pt>
                <c:pt idx="292">
                  <c:v>39745.55650462963</c:v>
                </c:pt>
                <c:pt idx="293">
                  <c:v>39745.5565625</c:v>
                </c:pt>
                <c:pt idx="294">
                  <c:v>39745.5566203704</c:v>
                </c:pt>
                <c:pt idx="295">
                  <c:v>39745.55667824084</c:v>
                </c:pt>
                <c:pt idx="296">
                  <c:v>39745.55673611111</c:v>
                </c:pt>
                <c:pt idx="297">
                  <c:v>39745.55679398148</c:v>
                </c:pt>
                <c:pt idx="298">
                  <c:v>39745.55685185185</c:v>
                </c:pt>
                <c:pt idx="299">
                  <c:v>39745.55690972223</c:v>
                </c:pt>
                <c:pt idx="300">
                  <c:v>39745.5569675926</c:v>
                </c:pt>
                <c:pt idx="301">
                  <c:v>39745.557025463</c:v>
                </c:pt>
                <c:pt idx="302">
                  <c:v>39745.55708333333</c:v>
                </c:pt>
                <c:pt idx="303">
                  <c:v>39745.55714120364</c:v>
                </c:pt>
                <c:pt idx="304">
                  <c:v>39745.55719907413</c:v>
                </c:pt>
                <c:pt idx="305">
                  <c:v>39745.55725694455</c:v>
                </c:pt>
                <c:pt idx="306">
                  <c:v>39745.55731481482</c:v>
                </c:pt>
                <c:pt idx="307">
                  <c:v>39745.55737268519</c:v>
                </c:pt>
                <c:pt idx="308">
                  <c:v>39745.55743055556</c:v>
                </c:pt>
                <c:pt idx="309">
                  <c:v>39745.55748842593</c:v>
                </c:pt>
                <c:pt idx="310">
                  <c:v>39745.55754629636</c:v>
                </c:pt>
                <c:pt idx="311">
                  <c:v>39745.55760416666</c:v>
                </c:pt>
                <c:pt idx="312">
                  <c:v>39745.55766203703</c:v>
                </c:pt>
                <c:pt idx="313">
                  <c:v>39745.55771990741</c:v>
                </c:pt>
                <c:pt idx="314">
                  <c:v>39745.55777777778</c:v>
                </c:pt>
                <c:pt idx="315">
                  <c:v>39745.55783564823</c:v>
                </c:pt>
                <c:pt idx="316">
                  <c:v>39745.55789351852</c:v>
                </c:pt>
                <c:pt idx="317">
                  <c:v>39745.55795138896</c:v>
                </c:pt>
                <c:pt idx="318">
                  <c:v>39745.55800925932</c:v>
                </c:pt>
                <c:pt idx="319">
                  <c:v>39745.55806712964</c:v>
                </c:pt>
                <c:pt idx="320">
                  <c:v>39745.558125</c:v>
                </c:pt>
                <c:pt idx="321">
                  <c:v>39745.55818287037</c:v>
                </c:pt>
                <c:pt idx="322">
                  <c:v>39745.55824074074</c:v>
                </c:pt>
                <c:pt idx="323">
                  <c:v>39745.55829861111</c:v>
                </c:pt>
                <c:pt idx="324">
                  <c:v>39745.55835648155</c:v>
                </c:pt>
                <c:pt idx="325">
                  <c:v>39745.55841435191</c:v>
                </c:pt>
                <c:pt idx="326">
                  <c:v>39745.55847222222</c:v>
                </c:pt>
                <c:pt idx="327">
                  <c:v>39745.5585300927</c:v>
                </c:pt>
                <c:pt idx="328">
                  <c:v>39745.558587963</c:v>
                </c:pt>
                <c:pt idx="329">
                  <c:v>39745.55864583333</c:v>
                </c:pt>
                <c:pt idx="330">
                  <c:v>39745.5587037037</c:v>
                </c:pt>
                <c:pt idx="331">
                  <c:v>39745.55876157407</c:v>
                </c:pt>
                <c:pt idx="332">
                  <c:v>39745.55881944462</c:v>
                </c:pt>
                <c:pt idx="333">
                  <c:v>39745.5588773149</c:v>
                </c:pt>
                <c:pt idx="334">
                  <c:v>39745.5589351852</c:v>
                </c:pt>
                <c:pt idx="335">
                  <c:v>39745.5589930556</c:v>
                </c:pt>
                <c:pt idx="336">
                  <c:v>39745.55905092594</c:v>
                </c:pt>
                <c:pt idx="337">
                  <c:v>39745.5591087963</c:v>
                </c:pt>
                <c:pt idx="338">
                  <c:v>39745.5591666666</c:v>
                </c:pt>
                <c:pt idx="339">
                  <c:v>39745.55922453704</c:v>
                </c:pt>
                <c:pt idx="340">
                  <c:v>39745.55928240741</c:v>
                </c:pt>
                <c:pt idx="341">
                  <c:v>39745.55934027778</c:v>
                </c:pt>
                <c:pt idx="342">
                  <c:v>39745.55939814824</c:v>
                </c:pt>
                <c:pt idx="343">
                  <c:v>39745.55945601854</c:v>
                </c:pt>
                <c:pt idx="344">
                  <c:v>39745.55951388897</c:v>
                </c:pt>
                <c:pt idx="345">
                  <c:v>39745.55957175926</c:v>
                </c:pt>
                <c:pt idx="346">
                  <c:v>39745.55962962963</c:v>
                </c:pt>
                <c:pt idx="347">
                  <c:v>39745.5596875</c:v>
                </c:pt>
                <c:pt idx="348">
                  <c:v>39745.55974537038</c:v>
                </c:pt>
                <c:pt idx="349">
                  <c:v>39745.55980324074</c:v>
                </c:pt>
                <c:pt idx="350">
                  <c:v>39745.55986111111</c:v>
                </c:pt>
                <c:pt idx="351">
                  <c:v>39745.55991898148</c:v>
                </c:pt>
                <c:pt idx="352">
                  <c:v>39745.55997685185</c:v>
                </c:pt>
                <c:pt idx="353">
                  <c:v>39745.56003472222</c:v>
                </c:pt>
                <c:pt idx="354">
                  <c:v>39745.5600925926</c:v>
                </c:pt>
                <c:pt idx="355">
                  <c:v>39745.56015046296</c:v>
                </c:pt>
                <c:pt idx="356">
                  <c:v>39745.56020833334</c:v>
                </c:pt>
                <c:pt idx="357">
                  <c:v>39745.56026620371</c:v>
                </c:pt>
                <c:pt idx="358">
                  <c:v>39745.56032407408</c:v>
                </c:pt>
                <c:pt idx="359">
                  <c:v>39745.56038194444</c:v>
                </c:pt>
                <c:pt idx="360">
                  <c:v>39745.56043981481</c:v>
                </c:pt>
                <c:pt idx="361">
                  <c:v>39745.56049768518</c:v>
                </c:pt>
                <c:pt idx="362">
                  <c:v>39745.56055555555</c:v>
                </c:pt>
                <c:pt idx="363">
                  <c:v>39745.56061342594</c:v>
                </c:pt>
                <c:pt idx="364">
                  <c:v>39745.5606712963</c:v>
                </c:pt>
                <c:pt idx="365">
                  <c:v>39745.56072916662</c:v>
                </c:pt>
                <c:pt idx="366">
                  <c:v>39745.56078703699</c:v>
                </c:pt>
                <c:pt idx="367">
                  <c:v>39745.56084490741</c:v>
                </c:pt>
                <c:pt idx="368">
                  <c:v>39745.56090277778</c:v>
                </c:pt>
                <c:pt idx="369">
                  <c:v>39745.56096064814</c:v>
                </c:pt>
                <c:pt idx="370">
                  <c:v>39745.56101851852</c:v>
                </c:pt>
                <c:pt idx="371">
                  <c:v>39745.5610763889</c:v>
                </c:pt>
                <c:pt idx="372">
                  <c:v>39745.56113425922</c:v>
                </c:pt>
                <c:pt idx="373">
                  <c:v>39745.56119212959</c:v>
                </c:pt>
                <c:pt idx="374">
                  <c:v>39745.56125</c:v>
                </c:pt>
                <c:pt idx="375">
                  <c:v>39745.56130787035</c:v>
                </c:pt>
                <c:pt idx="376">
                  <c:v>39745.56136574067</c:v>
                </c:pt>
                <c:pt idx="377">
                  <c:v>39745.56142361098</c:v>
                </c:pt>
                <c:pt idx="378">
                  <c:v>39745.56148148137</c:v>
                </c:pt>
                <c:pt idx="379">
                  <c:v>39745.56153935185</c:v>
                </c:pt>
                <c:pt idx="380">
                  <c:v>39745.56159722222</c:v>
                </c:pt>
                <c:pt idx="381">
                  <c:v>39745.5616550926</c:v>
                </c:pt>
                <c:pt idx="382">
                  <c:v>39745.56171296295</c:v>
                </c:pt>
                <c:pt idx="383">
                  <c:v>39745.56177083319</c:v>
                </c:pt>
                <c:pt idx="384">
                  <c:v>39745.56182870362</c:v>
                </c:pt>
                <c:pt idx="385">
                  <c:v>39745.56188657408</c:v>
                </c:pt>
                <c:pt idx="386">
                  <c:v>39745.56194444445</c:v>
                </c:pt>
                <c:pt idx="387">
                  <c:v>39745.56200231481</c:v>
                </c:pt>
                <c:pt idx="388">
                  <c:v>39745.56206018518</c:v>
                </c:pt>
                <c:pt idx="389">
                  <c:v>39745.56211805556</c:v>
                </c:pt>
                <c:pt idx="390">
                  <c:v>39745.56217592592</c:v>
                </c:pt>
                <c:pt idx="391">
                  <c:v>39745.56223379634</c:v>
                </c:pt>
                <c:pt idx="392">
                  <c:v>39745.56229166665</c:v>
                </c:pt>
                <c:pt idx="393">
                  <c:v>39745.56234953702</c:v>
                </c:pt>
                <c:pt idx="394">
                  <c:v>39745.56240740741</c:v>
                </c:pt>
                <c:pt idx="395">
                  <c:v>39745.56246527778</c:v>
                </c:pt>
                <c:pt idx="396">
                  <c:v>39745.56252314821</c:v>
                </c:pt>
                <c:pt idx="397">
                  <c:v>39745.56258101852</c:v>
                </c:pt>
                <c:pt idx="398">
                  <c:v>39745.5626388889</c:v>
                </c:pt>
                <c:pt idx="399">
                  <c:v>39745.56269675925</c:v>
                </c:pt>
                <c:pt idx="400">
                  <c:v>39745.56275462962</c:v>
                </c:pt>
                <c:pt idx="401">
                  <c:v>39745.5628125</c:v>
                </c:pt>
                <c:pt idx="402">
                  <c:v>39745.5628703704</c:v>
                </c:pt>
                <c:pt idx="403">
                  <c:v>39745.56292824074</c:v>
                </c:pt>
                <c:pt idx="404">
                  <c:v>39745.56298611104</c:v>
                </c:pt>
                <c:pt idx="405">
                  <c:v>39745.5630439814</c:v>
                </c:pt>
                <c:pt idx="406">
                  <c:v>39745.56310185174</c:v>
                </c:pt>
                <c:pt idx="407">
                  <c:v>39745.56315972222</c:v>
                </c:pt>
                <c:pt idx="408">
                  <c:v>39745.5632175926</c:v>
                </c:pt>
                <c:pt idx="409">
                  <c:v>39745.56327546296</c:v>
                </c:pt>
                <c:pt idx="410">
                  <c:v>39745.56333333332</c:v>
                </c:pt>
                <c:pt idx="411">
                  <c:v>39745.56339120363</c:v>
                </c:pt>
                <c:pt idx="412">
                  <c:v>39745.56344907408</c:v>
                </c:pt>
                <c:pt idx="413">
                  <c:v>39745.56350694445</c:v>
                </c:pt>
                <c:pt idx="414">
                  <c:v>39745.56356481475</c:v>
                </c:pt>
                <c:pt idx="415">
                  <c:v>39745.56362268511</c:v>
                </c:pt>
                <c:pt idx="416">
                  <c:v>39745.56368055544</c:v>
                </c:pt>
                <c:pt idx="417">
                  <c:v>39745.56373842593</c:v>
                </c:pt>
                <c:pt idx="418">
                  <c:v>39745.56379629629</c:v>
                </c:pt>
                <c:pt idx="419">
                  <c:v>39745.56385416666</c:v>
                </c:pt>
                <c:pt idx="420">
                  <c:v>39745.56391203703</c:v>
                </c:pt>
                <c:pt idx="421">
                  <c:v>39745.56396990734</c:v>
                </c:pt>
                <c:pt idx="422">
                  <c:v>39745.56402777778</c:v>
                </c:pt>
                <c:pt idx="423">
                  <c:v>39745.56408564815</c:v>
                </c:pt>
                <c:pt idx="424">
                  <c:v>39745.56414351845</c:v>
                </c:pt>
                <c:pt idx="425">
                  <c:v>39745.56420138895</c:v>
                </c:pt>
                <c:pt idx="426">
                  <c:v>39745.56425925926</c:v>
                </c:pt>
                <c:pt idx="427">
                  <c:v>39745.56431712963</c:v>
                </c:pt>
                <c:pt idx="428">
                  <c:v>39745.564375</c:v>
                </c:pt>
                <c:pt idx="429">
                  <c:v>39745.56443287037</c:v>
                </c:pt>
                <c:pt idx="430">
                  <c:v>39745.56449074073</c:v>
                </c:pt>
                <c:pt idx="431">
                  <c:v>39745.56454861104</c:v>
                </c:pt>
                <c:pt idx="432">
                  <c:v>39745.56460648148</c:v>
                </c:pt>
                <c:pt idx="433">
                  <c:v>39745.56466435183</c:v>
                </c:pt>
                <c:pt idx="434">
                  <c:v>39745.56472222223</c:v>
                </c:pt>
                <c:pt idx="435">
                  <c:v>39745.56478009259</c:v>
                </c:pt>
                <c:pt idx="436">
                  <c:v>39745.564837963</c:v>
                </c:pt>
                <c:pt idx="437">
                  <c:v>39745.56489583333</c:v>
                </c:pt>
                <c:pt idx="438">
                  <c:v>39745.56495370364</c:v>
                </c:pt>
                <c:pt idx="439">
                  <c:v>39745.56501157407</c:v>
                </c:pt>
                <c:pt idx="440">
                  <c:v>39745.56506944444</c:v>
                </c:pt>
                <c:pt idx="441">
                  <c:v>39745.56512731477</c:v>
                </c:pt>
                <c:pt idx="442">
                  <c:v>39745.56518518511</c:v>
                </c:pt>
                <c:pt idx="443">
                  <c:v>39745.56524305556</c:v>
                </c:pt>
                <c:pt idx="444">
                  <c:v>39745.56530092593</c:v>
                </c:pt>
                <c:pt idx="445">
                  <c:v>39745.5653587963</c:v>
                </c:pt>
                <c:pt idx="446">
                  <c:v>39745.56541666659</c:v>
                </c:pt>
                <c:pt idx="447">
                  <c:v>39745.56547453698</c:v>
                </c:pt>
                <c:pt idx="448">
                  <c:v>39745.56553240741</c:v>
                </c:pt>
                <c:pt idx="449">
                  <c:v>39745.56559027778</c:v>
                </c:pt>
                <c:pt idx="450">
                  <c:v>39745.56564814815</c:v>
                </c:pt>
                <c:pt idx="451">
                  <c:v>39745.5657060185</c:v>
                </c:pt>
                <c:pt idx="452">
                  <c:v>39745.56576388882</c:v>
                </c:pt>
                <c:pt idx="453">
                  <c:v>39745.56582175918</c:v>
                </c:pt>
                <c:pt idx="454">
                  <c:v>39745.56587962963</c:v>
                </c:pt>
                <c:pt idx="455">
                  <c:v>39745.5659375</c:v>
                </c:pt>
                <c:pt idx="456">
                  <c:v>39745.56599537037</c:v>
                </c:pt>
                <c:pt idx="457">
                  <c:v>39745.56605324074</c:v>
                </c:pt>
                <c:pt idx="458">
                  <c:v>39745.5661111111</c:v>
                </c:pt>
                <c:pt idx="459">
                  <c:v>39745.56616898142</c:v>
                </c:pt>
                <c:pt idx="460">
                  <c:v>39745.56622685185</c:v>
                </c:pt>
                <c:pt idx="461">
                  <c:v>39745.5662847222</c:v>
                </c:pt>
                <c:pt idx="462">
                  <c:v>39745.5663425926</c:v>
                </c:pt>
                <c:pt idx="463">
                  <c:v>39745.56640046297</c:v>
                </c:pt>
                <c:pt idx="464">
                  <c:v>39745.56645833333</c:v>
                </c:pt>
                <c:pt idx="465">
                  <c:v>39745.56651620371</c:v>
                </c:pt>
                <c:pt idx="466">
                  <c:v>39745.56657407414</c:v>
                </c:pt>
                <c:pt idx="467">
                  <c:v>39745.56663194444</c:v>
                </c:pt>
                <c:pt idx="468">
                  <c:v>39745.5666898148</c:v>
                </c:pt>
                <c:pt idx="469">
                  <c:v>39745.56674768517</c:v>
                </c:pt>
                <c:pt idx="470">
                  <c:v>39745.56680555556</c:v>
                </c:pt>
                <c:pt idx="471">
                  <c:v>39745.56686342594</c:v>
                </c:pt>
                <c:pt idx="472">
                  <c:v>39745.5669212963</c:v>
                </c:pt>
                <c:pt idx="473">
                  <c:v>39745.56697916667</c:v>
                </c:pt>
                <c:pt idx="474">
                  <c:v>39745.56703703704</c:v>
                </c:pt>
                <c:pt idx="475">
                  <c:v>39745.5670949074</c:v>
                </c:pt>
                <c:pt idx="476">
                  <c:v>39745.56715277777</c:v>
                </c:pt>
                <c:pt idx="477">
                  <c:v>39745.5672106482</c:v>
                </c:pt>
                <c:pt idx="478">
                  <c:v>39745.56726851852</c:v>
                </c:pt>
                <c:pt idx="479">
                  <c:v>39745.56732638889</c:v>
                </c:pt>
                <c:pt idx="480">
                  <c:v>39745.56738425919</c:v>
                </c:pt>
                <c:pt idx="481">
                  <c:v>39745.56744212958</c:v>
                </c:pt>
                <c:pt idx="482">
                  <c:v>39745.5675</c:v>
                </c:pt>
                <c:pt idx="483">
                  <c:v>39745.56755787038</c:v>
                </c:pt>
                <c:pt idx="484">
                  <c:v>39745.56761574074</c:v>
                </c:pt>
                <c:pt idx="485">
                  <c:v>39745.567673611</c:v>
                </c:pt>
                <c:pt idx="486">
                  <c:v>39745.56773148147</c:v>
                </c:pt>
                <c:pt idx="487">
                  <c:v>39745.56778935178</c:v>
                </c:pt>
                <c:pt idx="488">
                  <c:v>39745.56784722222</c:v>
                </c:pt>
                <c:pt idx="489">
                  <c:v>39745.5679050926</c:v>
                </c:pt>
                <c:pt idx="490">
                  <c:v>39745.56796296289</c:v>
                </c:pt>
                <c:pt idx="491">
                  <c:v>39745.56802083326</c:v>
                </c:pt>
                <c:pt idx="492">
                  <c:v>39745.56807870371</c:v>
                </c:pt>
                <c:pt idx="493">
                  <c:v>39745.56813657408</c:v>
                </c:pt>
                <c:pt idx="494">
                  <c:v>39745.5681944445</c:v>
                </c:pt>
                <c:pt idx="495">
                  <c:v>39745.56825231481</c:v>
                </c:pt>
                <c:pt idx="496">
                  <c:v>39745.56831018518</c:v>
                </c:pt>
                <c:pt idx="497">
                  <c:v>39745.56836805555</c:v>
                </c:pt>
                <c:pt idx="498">
                  <c:v>39745.56842592593</c:v>
                </c:pt>
                <c:pt idx="499">
                  <c:v>39745.56848379628</c:v>
                </c:pt>
                <c:pt idx="500">
                  <c:v>39745.56854166662</c:v>
                </c:pt>
                <c:pt idx="501">
                  <c:v>39745.56859953704</c:v>
                </c:pt>
                <c:pt idx="502">
                  <c:v>39745.56865740741</c:v>
                </c:pt>
                <c:pt idx="503">
                  <c:v>39745.56871527778</c:v>
                </c:pt>
                <c:pt idx="504">
                  <c:v>39745.5687731482</c:v>
                </c:pt>
                <c:pt idx="505">
                  <c:v>39745.56883101854</c:v>
                </c:pt>
                <c:pt idx="506">
                  <c:v>39745.5688888889</c:v>
                </c:pt>
                <c:pt idx="507">
                  <c:v>39745.56894675922</c:v>
                </c:pt>
                <c:pt idx="508">
                  <c:v>39745.56900462959</c:v>
                </c:pt>
                <c:pt idx="509">
                  <c:v>39745.5690625</c:v>
                </c:pt>
                <c:pt idx="510">
                  <c:v>39745.56912037035</c:v>
                </c:pt>
                <c:pt idx="511">
                  <c:v>39745.56917824074</c:v>
                </c:pt>
                <c:pt idx="512">
                  <c:v>39745.56923611111</c:v>
                </c:pt>
                <c:pt idx="513">
                  <c:v>39745.56929398148</c:v>
                </c:pt>
                <c:pt idx="514">
                  <c:v>39745.56935185182</c:v>
                </c:pt>
                <c:pt idx="515">
                  <c:v>39745.56940972219</c:v>
                </c:pt>
                <c:pt idx="516">
                  <c:v>39745.56946759258</c:v>
                </c:pt>
                <c:pt idx="517">
                  <c:v>39745.56952546296</c:v>
                </c:pt>
                <c:pt idx="518">
                  <c:v>39745.56958333326</c:v>
                </c:pt>
                <c:pt idx="519">
                  <c:v>39745.56964120362</c:v>
                </c:pt>
                <c:pt idx="520">
                  <c:v>39745.56969907408</c:v>
                </c:pt>
                <c:pt idx="521">
                  <c:v>39745.56975694445</c:v>
                </c:pt>
                <c:pt idx="522">
                  <c:v>39745.56981481481</c:v>
                </c:pt>
                <c:pt idx="523">
                  <c:v>39745.56987268518</c:v>
                </c:pt>
                <c:pt idx="524">
                  <c:v>39745.56993055555</c:v>
                </c:pt>
                <c:pt idx="525">
                  <c:v>39745.56998842592</c:v>
                </c:pt>
                <c:pt idx="526">
                  <c:v>39745.57004629634</c:v>
                </c:pt>
                <c:pt idx="527">
                  <c:v>39745.57010416665</c:v>
                </c:pt>
                <c:pt idx="528">
                  <c:v>39745.57016203702</c:v>
                </c:pt>
                <c:pt idx="529">
                  <c:v>39745.57021990747</c:v>
                </c:pt>
                <c:pt idx="530">
                  <c:v>39745.5702777778</c:v>
                </c:pt>
                <c:pt idx="531">
                  <c:v>39745.57033564821</c:v>
                </c:pt>
                <c:pt idx="532">
                  <c:v>39745.57039351852</c:v>
                </c:pt>
                <c:pt idx="533">
                  <c:v>39745.5704513889</c:v>
                </c:pt>
                <c:pt idx="534">
                  <c:v>39745.57050925926</c:v>
                </c:pt>
                <c:pt idx="535">
                  <c:v>39745.57056712963</c:v>
                </c:pt>
                <c:pt idx="536">
                  <c:v>39745.570625</c:v>
                </c:pt>
                <c:pt idx="537">
                  <c:v>39745.57068287037</c:v>
                </c:pt>
                <c:pt idx="538">
                  <c:v>39745.57074074072</c:v>
                </c:pt>
                <c:pt idx="539">
                  <c:v>39745.57079861104</c:v>
                </c:pt>
                <c:pt idx="540">
                  <c:v>39745.5708564815</c:v>
                </c:pt>
                <c:pt idx="541">
                  <c:v>39745.57091435186</c:v>
                </c:pt>
                <c:pt idx="542">
                  <c:v>39745.57097222223</c:v>
                </c:pt>
                <c:pt idx="543">
                  <c:v>39745.5710300926</c:v>
                </c:pt>
                <c:pt idx="544">
                  <c:v>39745.57108796296</c:v>
                </c:pt>
                <c:pt idx="545">
                  <c:v>39745.5711458332</c:v>
                </c:pt>
                <c:pt idx="546">
                  <c:v>39745.57120370363</c:v>
                </c:pt>
                <c:pt idx="547">
                  <c:v>39745.57126157408</c:v>
                </c:pt>
                <c:pt idx="548">
                  <c:v>39745.57131944454</c:v>
                </c:pt>
                <c:pt idx="549">
                  <c:v>39745.57137731482</c:v>
                </c:pt>
                <c:pt idx="550">
                  <c:v>39745.57143518519</c:v>
                </c:pt>
                <c:pt idx="551">
                  <c:v>39745.57149305556</c:v>
                </c:pt>
                <c:pt idx="552">
                  <c:v>39745.57155092593</c:v>
                </c:pt>
                <c:pt idx="553">
                  <c:v>39745.57160879629</c:v>
                </c:pt>
                <c:pt idx="554">
                  <c:v>39745.57166666658</c:v>
                </c:pt>
                <c:pt idx="555">
                  <c:v>39745.57172453697</c:v>
                </c:pt>
                <c:pt idx="556">
                  <c:v>39745.57178240734</c:v>
                </c:pt>
                <c:pt idx="557">
                  <c:v>39745.57184027778</c:v>
                </c:pt>
                <c:pt idx="558">
                  <c:v>39745.57189814821</c:v>
                </c:pt>
                <c:pt idx="559">
                  <c:v>39745.57195601852</c:v>
                </c:pt>
                <c:pt idx="560">
                  <c:v>39745.57201388895</c:v>
                </c:pt>
                <c:pt idx="561">
                  <c:v>39745.57207175926</c:v>
                </c:pt>
                <c:pt idx="562">
                  <c:v>39745.57212962963</c:v>
                </c:pt>
                <c:pt idx="563">
                  <c:v>39745.5721875</c:v>
                </c:pt>
                <c:pt idx="564">
                  <c:v>39745.5722453704</c:v>
                </c:pt>
                <c:pt idx="565">
                  <c:v>39745.57230324074</c:v>
                </c:pt>
                <c:pt idx="566">
                  <c:v>39745.57236111104</c:v>
                </c:pt>
                <c:pt idx="567">
                  <c:v>39745.57241898148</c:v>
                </c:pt>
                <c:pt idx="568">
                  <c:v>39745.57247685183</c:v>
                </c:pt>
                <c:pt idx="569">
                  <c:v>39745.57253472223</c:v>
                </c:pt>
                <c:pt idx="570">
                  <c:v>39745.5725925926</c:v>
                </c:pt>
                <c:pt idx="571">
                  <c:v>39745.572650463</c:v>
                </c:pt>
                <c:pt idx="572">
                  <c:v>39745.57270833333</c:v>
                </c:pt>
                <c:pt idx="573">
                  <c:v>39745.57276620364</c:v>
                </c:pt>
                <c:pt idx="574">
                  <c:v>39745.57282407413</c:v>
                </c:pt>
                <c:pt idx="575">
                  <c:v>39745.57288194444</c:v>
                </c:pt>
                <c:pt idx="576">
                  <c:v>39745.57293981482</c:v>
                </c:pt>
                <c:pt idx="577">
                  <c:v>39745.57299768519</c:v>
                </c:pt>
                <c:pt idx="578">
                  <c:v>39745.57305555556</c:v>
                </c:pt>
                <c:pt idx="579">
                  <c:v>39745.57311342593</c:v>
                </c:pt>
                <c:pt idx="580">
                  <c:v>39745.5731712963</c:v>
                </c:pt>
                <c:pt idx="581">
                  <c:v>39745.57322916666</c:v>
                </c:pt>
                <c:pt idx="582">
                  <c:v>39745.57328703703</c:v>
                </c:pt>
                <c:pt idx="583">
                  <c:v>39745.57334490737</c:v>
                </c:pt>
                <c:pt idx="584">
                  <c:v>39745.57340277771</c:v>
                </c:pt>
                <c:pt idx="585">
                  <c:v>39745.57346064813</c:v>
                </c:pt>
                <c:pt idx="586">
                  <c:v>39745.57351851852</c:v>
                </c:pt>
                <c:pt idx="587">
                  <c:v>39745.57357638896</c:v>
                </c:pt>
                <c:pt idx="588">
                  <c:v>39745.57363425926</c:v>
                </c:pt>
                <c:pt idx="589">
                  <c:v>39745.57369212963</c:v>
                </c:pt>
                <c:pt idx="590">
                  <c:v>39745.57375</c:v>
                </c:pt>
                <c:pt idx="591">
                  <c:v>39745.57380787037</c:v>
                </c:pt>
                <c:pt idx="592">
                  <c:v>39745.57386574073</c:v>
                </c:pt>
                <c:pt idx="593">
                  <c:v>39745.57392361099</c:v>
                </c:pt>
                <c:pt idx="594">
                  <c:v>39745.57398148142</c:v>
                </c:pt>
                <c:pt idx="595">
                  <c:v>39745.57403935191</c:v>
                </c:pt>
                <c:pt idx="596">
                  <c:v>39745.57409722222</c:v>
                </c:pt>
                <c:pt idx="597">
                  <c:v>39745.5741550926</c:v>
                </c:pt>
                <c:pt idx="598">
                  <c:v>39745.574212963</c:v>
                </c:pt>
                <c:pt idx="599">
                  <c:v>39745.57427083333</c:v>
                </c:pt>
                <c:pt idx="600">
                  <c:v>39745.5743287037</c:v>
                </c:pt>
                <c:pt idx="601">
                  <c:v>39745.57438657407</c:v>
                </c:pt>
                <c:pt idx="602">
                  <c:v>39745.57444444444</c:v>
                </c:pt>
                <c:pt idx="603">
                  <c:v>39745.57450231481</c:v>
                </c:pt>
                <c:pt idx="604">
                  <c:v>39745.57456018519</c:v>
                </c:pt>
                <c:pt idx="605">
                  <c:v>39745.5746180556</c:v>
                </c:pt>
                <c:pt idx="606">
                  <c:v>39745.57467592594</c:v>
                </c:pt>
                <c:pt idx="607">
                  <c:v>39745.5747337963</c:v>
                </c:pt>
                <c:pt idx="608">
                  <c:v>39745.5747916666</c:v>
                </c:pt>
                <c:pt idx="609">
                  <c:v>39745.57484953704</c:v>
                </c:pt>
                <c:pt idx="610">
                  <c:v>39745.57490740741</c:v>
                </c:pt>
                <c:pt idx="611">
                  <c:v>39745.57496527778</c:v>
                </c:pt>
                <c:pt idx="612">
                  <c:v>39745.5750231482</c:v>
                </c:pt>
                <c:pt idx="613">
                  <c:v>39745.57508101852</c:v>
                </c:pt>
                <c:pt idx="614">
                  <c:v>39745.57513888889</c:v>
                </c:pt>
                <c:pt idx="615">
                  <c:v>39745.57519675919</c:v>
                </c:pt>
                <c:pt idx="616">
                  <c:v>39745.57525462963</c:v>
                </c:pt>
                <c:pt idx="617">
                  <c:v>39745.5753125</c:v>
                </c:pt>
                <c:pt idx="618">
                  <c:v>39745.57537037038</c:v>
                </c:pt>
                <c:pt idx="619">
                  <c:v>39745.57542824074</c:v>
                </c:pt>
                <c:pt idx="620">
                  <c:v>39745.575486111</c:v>
                </c:pt>
                <c:pt idx="621">
                  <c:v>39745.57554398147</c:v>
                </c:pt>
                <c:pt idx="622">
                  <c:v>39745.57560185178</c:v>
                </c:pt>
                <c:pt idx="623">
                  <c:v>39745.57565972222</c:v>
                </c:pt>
                <c:pt idx="624">
                  <c:v>39745.5757175926</c:v>
                </c:pt>
                <c:pt idx="625">
                  <c:v>39745.57577546296</c:v>
                </c:pt>
                <c:pt idx="626">
                  <c:v>39745.57583333334</c:v>
                </c:pt>
                <c:pt idx="627">
                  <c:v>39745.57589120371</c:v>
                </c:pt>
                <c:pt idx="628">
                  <c:v>39745.57594907408</c:v>
                </c:pt>
                <c:pt idx="629">
                  <c:v>39745.5760069445</c:v>
                </c:pt>
                <c:pt idx="630">
                  <c:v>39745.57606481481</c:v>
                </c:pt>
                <c:pt idx="631">
                  <c:v>39745.57612268518</c:v>
                </c:pt>
                <c:pt idx="632">
                  <c:v>39745.57618055549</c:v>
                </c:pt>
                <c:pt idx="633">
                  <c:v>39745.57623842605</c:v>
                </c:pt>
                <c:pt idx="634">
                  <c:v>39745.5762962964</c:v>
                </c:pt>
                <c:pt idx="635">
                  <c:v>39745.57635416667</c:v>
                </c:pt>
                <c:pt idx="636">
                  <c:v>39745.57641203704</c:v>
                </c:pt>
                <c:pt idx="637">
                  <c:v>39745.57646990741</c:v>
                </c:pt>
                <c:pt idx="638">
                  <c:v>39745.57652777778</c:v>
                </c:pt>
                <c:pt idx="639">
                  <c:v>39745.5765856482</c:v>
                </c:pt>
                <c:pt idx="640">
                  <c:v>39745.57664351852</c:v>
                </c:pt>
                <c:pt idx="641">
                  <c:v>39745.5767013889</c:v>
                </c:pt>
                <c:pt idx="642">
                  <c:v>39745.57675925926</c:v>
                </c:pt>
                <c:pt idx="643">
                  <c:v>39745.5768171297</c:v>
                </c:pt>
                <c:pt idx="644">
                  <c:v>39745.57687500001</c:v>
                </c:pt>
                <c:pt idx="645">
                  <c:v>39745.57693287037</c:v>
                </c:pt>
                <c:pt idx="646">
                  <c:v>39745.57699074074</c:v>
                </c:pt>
                <c:pt idx="647">
                  <c:v>39745.57704861103</c:v>
                </c:pt>
                <c:pt idx="648">
                  <c:v>39745.57710648148</c:v>
                </c:pt>
                <c:pt idx="649">
                  <c:v>39745.57716435182</c:v>
                </c:pt>
                <c:pt idx="650">
                  <c:v>39745.57722222222</c:v>
                </c:pt>
                <c:pt idx="651">
                  <c:v>39745.5772800926</c:v>
                </c:pt>
                <c:pt idx="652">
                  <c:v>39745.57733796296</c:v>
                </c:pt>
                <c:pt idx="653">
                  <c:v>39745.57739583326</c:v>
                </c:pt>
                <c:pt idx="654">
                  <c:v>39745.57745370362</c:v>
                </c:pt>
                <c:pt idx="655">
                  <c:v>39745.57751157408</c:v>
                </c:pt>
                <c:pt idx="656">
                  <c:v>39745.57756944452</c:v>
                </c:pt>
                <c:pt idx="657">
                  <c:v>39745.57762731481</c:v>
                </c:pt>
                <c:pt idx="658">
                  <c:v>39745.57768518518</c:v>
                </c:pt>
                <c:pt idx="659">
                  <c:v>39745.57774305555</c:v>
                </c:pt>
                <c:pt idx="660">
                  <c:v>39745.57780092592</c:v>
                </c:pt>
                <c:pt idx="661">
                  <c:v>39745.57785879634</c:v>
                </c:pt>
                <c:pt idx="662">
                  <c:v>39745.57791666665</c:v>
                </c:pt>
                <c:pt idx="663">
                  <c:v>39745.57797453702</c:v>
                </c:pt>
                <c:pt idx="664">
                  <c:v>39745.57803240747</c:v>
                </c:pt>
                <c:pt idx="665">
                  <c:v>39745.5780902778</c:v>
                </c:pt>
                <c:pt idx="666">
                  <c:v>39745.57814814821</c:v>
                </c:pt>
                <c:pt idx="667">
                  <c:v>39745.57820601858</c:v>
                </c:pt>
                <c:pt idx="668">
                  <c:v>39745.5782638889</c:v>
                </c:pt>
                <c:pt idx="669">
                  <c:v>39745.57832175925</c:v>
                </c:pt>
                <c:pt idx="670">
                  <c:v>39745.57837962963</c:v>
                </c:pt>
                <c:pt idx="671">
                  <c:v>39745.5784375</c:v>
                </c:pt>
                <c:pt idx="672">
                  <c:v>39745.5784953704</c:v>
                </c:pt>
                <c:pt idx="673">
                  <c:v>39745.57855324082</c:v>
                </c:pt>
                <c:pt idx="674">
                  <c:v>39745.57861111111</c:v>
                </c:pt>
                <c:pt idx="675">
                  <c:v>39745.57866898148</c:v>
                </c:pt>
                <c:pt idx="676">
                  <c:v>39745.57872685185</c:v>
                </c:pt>
                <c:pt idx="677">
                  <c:v>39745.57878472222</c:v>
                </c:pt>
                <c:pt idx="678">
                  <c:v>39745.5788425926</c:v>
                </c:pt>
                <c:pt idx="679">
                  <c:v>39745.57890046296</c:v>
                </c:pt>
                <c:pt idx="680">
                  <c:v>39745.57895833333</c:v>
                </c:pt>
                <c:pt idx="681">
                  <c:v>39745.5790162037</c:v>
                </c:pt>
                <c:pt idx="682">
                  <c:v>39745.5790740741</c:v>
                </c:pt>
                <c:pt idx="683">
                  <c:v>39745.57913194445</c:v>
                </c:pt>
                <c:pt idx="684">
                  <c:v>39745.57918981475</c:v>
                </c:pt>
                <c:pt idx="685">
                  <c:v>39745.57924768519</c:v>
                </c:pt>
                <c:pt idx="686">
                  <c:v>39745.57930555556</c:v>
                </c:pt>
                <c:pt idx="687">
                  <c:v>39745.57936342593</c:v>
                </c:pt>
                <c:pt idx="688">
                  <c:v>39745.57942129629</c:v>
                </c:pt>
                <c:pt idx="689">
                  <c:v>39745.57947916666</c:v>
                </c:pt>
                <c:pt idx="690">
                  <c:v>39745.57953703704</c:v>
                </c:pt>
                <c:pt idx="691">
                  <c:v>39745.57959490741</c:v>
                </c:pt>
                <c:pt idx="692">
                  <c:v>39745.57965277778</c:v>
                </c:pt>
                <c:pt idx="693">
                  <c:v>39745.57971064815</c:v>
                </c:pt>
                <c:pt idx="694">
                  <c:v>39745.57976851845</c:v>
                </c:pt>
                <c:pt idx="695">
                  <c:v>39745.57982638895</c:v>
                </c:pt>
                <c:pt idx="696">
                  <c:v>39745.57988425926</c:v>
                </c:pt>
                <c:pt idx="697">
                  <c:v>39745.57994212963</c:v>
                </c:pt>
                <c:pt idx="698">
                  <c:v>39745.58</c:v>
                </c:pt>
                <c:pt idx="699">
                  <c:v>39745.5800578704</c:v>
                </c:pt>
                <c:pt idx="700">
                  <c:v>39745.58011574074</c:v>
                </c:pt>
                <c:pt idx="701">
                  <c:v>39745.58017361104</c:v>
                </c:pt>
                <c:pt idx="702">
                  <c:v>39745.58023148154</c:v>
                </c:pt>
                <c:pt idx="703">
                  <c:v>39745.58028935185</c:v>
                </c:pt>
                <c:pt idx="704">
                  <c:v>39745.58034722223</c:v>
                </c:pt>
                <c:pt idx="705">
                  <c:v>39745.5804050926</c:v>
                </c:pt>
                <c:pt idx="706">
                  <c:v>39745.58046296296</c:v>
                </c:pt>
                <c:pt idx="707">
                  <c:v>39745.58052083333</c:v>
                </c:pt>
                <c:pt idx="708">
                  <c:v>39745.5805787037</c:v>
                </c:pt>
                <c:pt idx="709">
                  <c:v>39745.58063657413</c:v>
                </c:pt>
                <c:pt idx="710">
                  <c:v>39745.58069444455</c:v>
                </c:pt>
                <c:pt idx="711">
                  <c:v>39745.58075231482</c:v>
                </c:pt>
                <c:pt idx="712">
                  <c:v>39745.5808101852</c:v>
                </c:pt>
                <c:pt idx="713">
                  <c:v>39745.5808680556</c:v>
                </c:pt>
                <c:pt idx="714">
                  <c:v>39745.58092592593</c:v>
                </c:pt>
                <c:pt idx="715">
                  <c:v>39745.5809837963</c:v>
                </c:pt>
                <c:pt idx="716">
                  <c:v>39745.58104166659</c:v>
                </c:pt>
                <c:pt idx="717">
                  <c:v>39745.58109953703</c:v>
                </c:pt>
                <c:pt idx="718">
                  <c:v>39745.58115740741</c:v>
                </c:pt>
                <c:pt idx="719">
                  <c:v>39745.58121527785</c:v>
                </c:pt>
                <c:pt idx="720">
                  <c:v>39745.58127314823</c:v>
                </c:pt>
                <c:pt idx="721">
                  <c:v>39745.58133101852</c:v>
                </c:pt>
                <c:pt idx="722">
                  <c:v>39745.58138888889</c:v>
                </c:pt>
                <c:pt idx="723">
                  <c:v>39745.58144675918</c:v>
                </c:pt>
                <c:pt idx="724">
                  <c:v>39745.58150462963</c:v>
                </c:pt>
                <c:pt idx="725">
                  <c:v>39745.5815625</c:v>
                </c:pt>
                <c:pt idx="726">
                  <c:v>39745.58162037037</c:v>
                </c:pt>
                <c:pt idx="727">
                  <c:v>39745.58167824074</c:v>
                </c:pt>
                <c:pt idx="728">
                  <c:v>39745.5817361111</c:v>
                </c:pt>
                <c:pt idx="729">
                  <c:v>39745.58179398142</c:v>
                </c:pt>
                <c:pt idx="730">
                  <c:v>39745.58185185185</c:v>
                </c:pt>
                <c:pt idx="731">
                  <c:v>39745.5819097222</c:v>
                </c:pt>
                <c:pt idx="732">
                  <c:v>39745.5819675926</c:v>
                </c:pt>
                <c:pt idx="733">
                  <c:v>39745.582025463</c:v>
                </c:pt>
                <c:pt idx="734">
                  <c:v>39745.58208333333</c:v>
                </c:pt>
                <c:pt idx="735">
                  <c:v>39745.5821412037</c:v>
                </c:pt>
                <c:pt idx="736">
                  <c:v>39745.58219907414</c:v>
                </c:pt>
                <c:pt idx="737">
                  <c:v>39745.58225694456</c:v>
                </c:pt>
                <c:pt idx="738">
                  <c:v>39745.58231481481</c:v>
                </c:pt>
                <c:pt idx="739">
                  <c:v>39745.58237268519</c:v>
                </c:pt>
                <c:pt idx="740">
                  <c:v>39745.58243055556</c:v>
                </c:pt>
                <c:pt idx="741">
                  <c:v>39745.58248842594</c:v>
                </c:pt>
                <c:pt idx="742">
                  <c:v>39745.5825462964</c:v>
                </c:pt>
                <c:pt idx="743">
                  <c:v>39745.58260416667</c:v>
                </c:pt>
                <c:pt idx="744">
                  <c:v>39745.58266203704</c:v>
                </c:pt>
                <c:pt idx="745">
                  <c:v>39745.58271990741</c:v>
                </c:pt>
                <c:pt idx="746">
                  <c:v>39745.58277777778</c:v>
                </c:pt>
                <c:pt idx="747">
                  <c:v>39745.58283564824</c:v>
                </c:pt>
                <c:pt idx="748">
                  <c:v>39745.58289351854</c:v>
                </c:pt>
                <c:pt idx="749">
                  <c:v>39745.58295138897</c:v>
                </c:pt>
                <c:pt idx="750">
                  <c:v>39745.58300925926</c:v>
                </c:pt>
                <c:pt idx="751">
                  <c:v>39745.58306712963</c:v>
                </c:pt>
                <c:pt idx="752">
                  <c:v>39745.583125</c:v>
                </c:pt>
                <c:pt idx="753">
                  <c:v>39745.58318287037</c:v>
                </c:pt>
                <c:pt idx="754">
                  <c:v>39745.58324074074</c:v>
                </c:pt>
                <c:pt idx="755">
                  <c:v>39745.58329861111</c:v>
                </c:pt>
                <c:pt idx="756">
                  <c:v>39745.58335648148</c:v>
                </c:pt>
                <c:pt idx="757">
                  <c:v>39745.58341435185</c:v>
                </c:pt>
                <c:pt idx="758">
                  <c:v>39745.58347222222</c:v>
                </c:pt>
                <c:pt idx="759">
                  <c:v>39745.58353009261</c:v>
                </c:pt>
                <c:pt idx="760">
                  <c:v>39745.58358796296</c:v>
                </c:pt>
                <c:pt idx="761">
                  <c:v>39745.58364583326</c:v>
                </c:pt>
                <c:pt idx="762">
                  <c:v>39745.5837037036</c:v>
                </c:pt>
                <c:pt idx="763">
                  <c:v>39745.58376157407</c:v>
                </c:pt>
                <c:pt idx="764">
                  <c:v>39745.58381944457</c:v>
                </c:pt>
                <c:pt idx="765">
                  <c:v>39745.58387731481</c:v>
                </c:pt>
                <c:pt idx="766">
                  <c:v>39745.58393518518</c:v>
                </c:pt>
                <c:pt idx="767">
                  <c:v>39745.58399305555</c:v>
                </c:pt>
                <c:pt idx="768">
                  <c:v>39745.58405092594</c:v>
                </c:pt>
                <c:pt idx="769">
                  <c:v>39745.5841087963</c:v>
                </c:pt>
                <c:pt idx="770">
                  <c:v>39745.58416666662</c:v>
                </c:pt>
                <c:pt idx="771">
                  <c:v>39745.58422453704</c:v>
                </c:pt>
                <c:pt idx="772">
                  <c:v>39745.58428240741</c:v>
                </c:pt>
                <c:pt idx="773">
                  <c:v>39745.58434027778</c:v>
                </c:pt>
                <c:pt idx="774">
                  <c:v>39745.58439814825</c:v>
                </c:pt>
                <c:pt idx="775">
                  <c:v>39745.58445601854</c:v>
                </c:pt>
                <c:pt idx="776">
                  <c:v>39745.584513889</c:v>
                </c:pt>
                <c:pt idx="777">
                  <c:v>39745.58457175926</c:v>
                </c:pt>
                <c:pt idx="778">
                  <c:v>39745.58462962963</c:v>
                </c:pt>
                <c:pt idx="779">
                  <c:v>39745.58468750001</c:v>
                </c:pt>
                <c:pt idx="780">
                  <c:v>39745.58474537037</c:v>
                </c:pt>
                <c:pt idx="781">
                  <c:v>39745.5848032408</c:v>
                </c:pt>
                <c:pt idx="782">
                  <c:v>39745.58486111111</c:v>
                </c:pt>
                <c:pt idx="783">
                  <c:v>39745.58491898148</c:v>
                </c:pt>
                <c:pt idx="784">
                  <c:v>39745.58497685185</c:v>
                </c:pt>
                <c:pt idx="785">
                  <c:v>39745.58503472222</c:v>
                </c:pt>
                <c:pt idx="786">
                  <c:v>39745.5850925926</c:v>
                </c:pt>
                <c:pt idx="787">
                  <c:v>39745.58515046296</c:v>
                </c:pt>
                <c:pt idx="788">
                  <c:v>39745.58520833333</c:v>
                </c:pt>
                <c:pt idx="789">
                  <c:v>39745.58526620371</c:v>
                </c:pt>
                <c:pt idx="790">
                  <c:v>39745.58532407408</c:v>
                </c:pt>
                <c:pt idx="791">
                  <c:v>39745.58538194445</c:v>
                </c:pt>
                <c:pt idx="792">
                  <c:v>39745.58543981481</c:v>
                </c:pt>
                <c:pt idx="793">
                  <c:v>39745.58549768518</c:v>
                </c:pt>
                <c:pt idx="794">
                  <c:v>39745.58555555556</c:v>
                </c:pt>
                <c:pt idx="795">
                  <c:v>39745.585613426</c:v>
                </c:pt>
                <c:pt idx="796">
                  <c:v>39745.58567129634</c:v>
                </c:pt>
                <c:pt idx="797">
                  <c:v>39745.58572916665</c:v>
                </c:pt>
                <c:pt idx="798">
                  <c:v>39745.58578703702</c:v>
                </c:pt>
                <c:pt idx="799">
                  <c:v>39745.58584490741</c:v>
                </c:pt>
                <c:pt idx="800">
                  <c:v>39745.58590277778</c:v>
                </c:pt>
                <c:pt idx="801">
                  <c:v>39745.58596064815</c:v>
                </c:pt>
                <c:pt idx="802">
                  <c:v>39745.58601851858</c:v>
                </c:pt>
                <c:pt idx="803">
                  <c:v>39745.586076389</c:v>
                </c:pt>
                <c:pt idx="804">
                  <c:v>39745.58613425926</c:v>
                </c:pt>
                <c:pt idx="805">
                  <c:v>39745.58619212963</c:v>
                </c:pt>
                <c:pt idx="806">
                  <c:v>39745.58625000006</c:v>
                </c:pt>
                <c:pt idx="807">
                  <c:v>39745.5863078704</c:v>
                </c:pt>
                <c:pt idx="808">
                  <c:v>39745.58636574074</c:v>
                </c:pt>
                <c:pt idx="809">
                  <c:v>39745.58642361104</c:v>
                </c:pt>
                <c:pt idx="810">
                  <c:v>39745.58648148148</c:v>
                </c:pt>
                <c:pt idx="811">
                  <c:v>39745.58653935195</c:v>
                </c:pt>
                <c:pt idx="812">
                  <c:v>39745.5865972223</c:v>
                </c:pt>
                <c:pt idx="813">
                  <c:v>39745.58665509265</c:v>
                </c:pt>
                <c:pt idx="814">
                  <c:v>39745.58671296296</c:v>
                </c:pt>
                <c:pt idx="815">
                  <c:v>39745.58677083332</c:v>
                </c:pt>
                <c:pt idx="816">
                  <c:v>39745.5868287037</c:v>
                </c:pt>
                <c:pt idx="817">
                  <c:v>39745.5868865741</c:v>
                </c:pt>
                <c:pt idx="818">
                  <c:v>39745.58694444454</c:v>
                </c:pt>
                <c:pt idx="819">
                  <c:v>39745.58700231482</c:v>
                </c:pt>
                <c:pt idx="820">
                  <c:v>39745.58706018519</c:v>
                </c:pt>
                <c:pt idx="821">
                  <c:v>39745.58711805556</c:v>
                </c:pt>
                <c:pt idx="822">
                  <c:v>39745.58717592593</c:v>
                </c:pt>
                <c:pt idx="823">
                  <c:v>39745.58723379635</c:v>
                </c:pt>
                <c:pt idx="824">
                  <c:v>39745.58729166666</c:v>
                </c:pt>
                <c:pt idx="825">
                  <c:v>39745.58734953703</c:v>
                </c:pt>
                <c:pt idx="826">
                  <c:v>39745.58740740741</c:v>
                </c:pt>
                <c:pt idx="827">
                  <c:v>39745.58746527778</c:v>
                </c:pt>
                <c:pt idx="828">
                  <c:v>39745.58752314821</c:v>
                </c:pt>
                <c:pt idx="829">
                  <c:v>39745.58758101852</c:v>
                </c:pt>
                <c:pt idx="830">
                  <c:v>39745.58763888895</c:v>
                </c:pt>
                <c:pt idx="831">
                  <c:v>39745.58769675926</c:v>
                </c:pt>
                <c:pt idx="832">
                  <c:v>39745.58775462963</c:v>
                </c:pt>
                <c:pt idx="833">
                  <c:v>39745.5878125</c:v>
                </c:pt>
                <c:pt idx="834">
                  <c:v>39745.5878703704</c:v>
                </c:pt>
                <c:pt idx="835">
                  <c:v>39745.58792824074</c:v>
                </c:pt>
                <c:pt idx="836">
                  <c:v>39745.58798611104</c:v>
                </c:pt>
                <c:pt idx="837">
                  <c:v>39745.58804398148</c:v>
                </c:pt>
                <c:pt idx="838">
                  <c:v>39745.58810185183</c:v>
                </c:pt>
                <c:pt idx="839">
                  <c:v>39745.58815972223</c:v>
                </c:pt>
                <c:pt idx="840">
                  <c:v>39745.58821759267</c:v>
                </c:pt>
                <c:pt idx="841">
                  <c:v>39745.58827546304</c:v>
                </c:pt>
                <c:pt idx="842">
                  <c:v>39745.58833333333</c:v>
                </c:pt>
                <c:pt idx="843">
                  <c:v>39745.5883912037</c:v>
                </c:pt>
                <c:pt idx="844">
                  <c:v>39745.58844907413</c:v>
                </c:pt>
                <c:pt idx="845">
                  <c:v>39745.58850694455</c:v>
                </c:pt>
                <c:pt idx="846">
                  <c:v>39745.58856481482</c:v>
                </c:pt>
                <c:pt idx="847">
                  <c:v>39745.58862268519</c:v>
                </c:pt>
                <c:pt idx="848">
                  <c:v>39745.58868055556</c:v>
                </c:pt>
                <c:pt idx="849">
                  <c:v>39745.58873842602</c:v>
                </c:pt>
                <c:pt idx="850">
                  <c:v>39745.58879629636</c:v>
                </c:pt>
                <c:pt idx="851">
                  <c:v>39745.58885416673</c:v>
                </c:pt>
                <c:pt idx="852">
                  <c:v>39745.58891203704</c:v>
                </c:pt>
                <c:pt idx="853">
                  <c:v>39745.58896990741</c:v>
                </c:pt>
                <c:pt idx="854">
                  <c:v>39745.58902777778</c:v>
                </c:pt>
                <c:pt idx="855">
                  <c:v>39745.58908564815</c:v>
                </c:pt>
                <c:pt idx="856">
                  <c:v>39745.5891435185</c:v>
                </c:pt>
                <c:pt idx="857">
                  <c:v>39745.58920138896</c:v>
                </c:pt>
                <c:pt idx="858">
                  <c:v>39745.58925925932</c:v>
                </c:pt>
                <c:pt idx="859">
                  <c:v>39745.58931712964</c:v>
                </c:pt>
                <c:pt idx="860">
                  <c:v>39745.589375</c:v>
                </c:pt>
                <c:pt idx="861">
                  <c:v>39745.58943287037</c:v>
                </c:pt>
                <c:pt idx="862">
                  <c:v>39745.58949074073</c:v>
                </c:pt>
                <c:pt idx="863">
                  <c:v>39745.5895486111</c:v>
                </c:pt>
                <c:pt idx="864">
                  <c:v>39745.58960648148</c:v>
                </c:pt>
                <c:pt idx="865">
                  <c:v>39745.58966435185</c:v>
                </c:pt>
                <c:pt idx="866">
                  <c:v>39745.5897222222</c:v>
                </c:pt>
                <c:pt idx="867">
                  <c:v>39745.5897800926</c:v>
                </c:pt>
                <c:pt idx="868">
                  <c:v>39745.589837963</c:v>
                </c:pt>
                <c:pt idx="869">
                  <c:v>39745.58989583333</c:v>
                </c:pt>
                <c:pt idx="870">
                  <c:v>39745.5899537037</c:v>
                </c:pt>
                <c:pt idx="871">
                  <c:v>39745.59001157407</c:v>
                </c:pt>
                <c:pt idx="872">
                  <c:v>39745.59006944444</c:v>
                </c:pt>
                <c:pt idx="873">
                  <c:v>39745.5901273148</c:v>
                </c:pt>
                <c:pt idx="874">
                  <c:v>39745.59018518517</c:v>
                </c:pt>
                <c:pt idx="875">
                  <c:v>39745.59024305556</c:v>
                </c:pt>
                <c:pt idx="876">
                  <c:v>39745.59030092593</c:v>
                </c:pt>
                <c:pt idx="877">
                  <c:v>39745.5903587963</c:v>
                </c:pt>
                <c:pt idx="878">
                  <c:v>39745.5904166666</c:v>
                </c:pt>
                <c:pt idx="879">
                  <c:v>39745.59047453698</c:v>
                </c:pt>
                <c:pt idx="880">
                  <c:v>39745.59053240741</c:v>
                </c:pt>
                <c:pt idx="881">
                  <c:v>39745.59059027778</c:v>
                </c:pt>
                <c:pt idx="882">
                  <c:v>39745.5906481482</c:v>
                </c:pt>
                <c:pt idx="883">
                  <c:v>39745.59070601852</c:v>
                </c:pt>
                <c:pt idx="884">
                  <c:v>39745.59076388887</c:v>
                </c:pt>
                <c:pt idx="885">
                  <c:v>39745.59082175919</c:v>
                </c:pt>
                <c:pt idx="886">
                  <c:v>39745.59087962963</c:v>
                </c:pt>
                <c:pt idx="887">
                  <c:v>39745.5909375</c:v>
                </c:pt>
                <c:pt idx="888">
                  <c:v>39745.59099537038</c:v>
                </c:pt>
                <c:pt idx="889">
                  <c:v>39745.59105324074</c:v>
                </c:pt>
                <c:pt idx="890">
                  <c:v>39745.591111111</c:v>
                </c:pt>
                <c:pt idx="891">
                  <c:v>39745.59116898136</c:v>
                </c:pt>
                <c:pt idx="892">
                  <c:v>39745.59122685178</c:v>
                </c:pt>
                <c:pt idx="893">
                  <c:v>39745.59128472218</c:v>
                </c:pt>
                <c:pt idx="894">
                  <c:v>39745.59134259258</c:v>
                </c:pt>
                <c:pt idx="895">
                  <c:v>39745.59140046289</c:v>
                </c:pt>
                <c:pt idx="896">
                  <c:v>39745.59145833326</c:v>
                </c:pt>
                <c:pt idx="897">
                  <c:v>39745.59151620371</c:v>
                </c:pt>
                <c:pt idx="898">
                  <c:v>39745.59157407408</c:v>
                </c:pt>
                <c:pt idx="899">
                  <c:v>39745.59163194444</c:v>
                </c:pt>
                <c:pt idx="900">
                  <c:v>39745.5916898147</c:v>
                </c:pt>
                <c:pt idx="901">
                  <c:v>39745.59174768507</c:v>
                </c:pt>
                <c:pt idx="902">
                  <c:v>39745.59180555549</c:v>
                </c:pt>
                <c:pt idx="903">
                  <c:v>39745.59186342593</c:v>
                </c:pt>
                <c:pt idx="904">
                  <c:v>39745.59192129628</c:v>
                </c:pt>
                <c:pt idx="905">
                  <c:v>39745.59197916662</c:v>
                </c:pt>
                <c:pt idx="906">
                  <c:v>39745.59203703704</c:v>
                </c:pt>
                <c:pt idx="907">
                  <c:v>39745.59209490741</c:v>
                </c:pt>
                <c:pt idx="908">
                  <c:v>39745.59215277778</c:v>
                </c:pt>
                <c:pt idx="909">
                  <c:v>39745.5922106482</c:v>
                </c:pt>
                <c:pt idx="910">
                  <c:v>39745.59226851852</c:v>
                </c:pt>
                <c:pt idx="911">
                  <c:v>39745.5923263889</c:v>
                </c:pt>
                <c:pt idx="912">
                  <c:v>39745.59238425922</c:v>
                </c:pt>
                <c:pt idx="913">
                  <c:v>39745.59244212959</c:v>
                </c:pt>
                <c:pt idx="914">
                  <c:v>39745.5925</c:v>
                </c:pt>
                <c:pt idx="915">
                  <c:v>39745.59255787037</c:v>
                </c:pt>
                <c:pt idx="916">
                  <c:v>39745.59261574074</c:v>
                </c:pt>
                <c:pt idx="917">
                  <c:v>39745.59267361103</c:v>
                </c:pt>
                <c:pt idx="918">
                  <c:v>39745.59273148148</c:v>
                </c:pt>
                <c:pt idx="919">
                  <c:v>39745.59278935182</c:v>
                </c:pt>
                <c:pt idx="920">
                  <c:v>39745.59284722222</c:v>
                </c:pt>
                <c:pt idx="921">
                  <c:v>39745.5929050926</c:v>
                </c:pt>
                <c:pt idx="922">
                  <c:v>39745.59296296295</c:v>
                </c:pt>
                <c:pt idx="923">
                  <c:v>39745.59302083319</c:v>
                </c:pt>
                <c:pt idx="924">
                  <c:v>39745.59307870362</c:v>
                </c:pt>
                <c:pt idx="925">
                  <c:v>39745.59313657408</c:v>
                </c:pt>
                <c:pt idx="926">
                  <c:v>39745.59319444445</c:v>
                </c:pt>
                <c:pt idx="927">
                  <c:v>39745.59325231481</c:v>
                </c:pt>
                <c:pt idx="928">
                  <c:v>39745.59331018518</c:v>
                </c:pt>
                <c:pt idx="929">
                  <c:v>39745.59336805555</c:v>
                </c:pt>
                <c:pt idx="930">
                  <c:v>39745.59342592586</c:v>
                </c:pt>
                <c:pt idx="931">
                  <c:v>39745.59348379621</c:v>
                </c:pt>
                <c:pt idx="932">
                  <c:v>39745.59354166657</c:v>
                </c:pt>
                <c:pt idx="933">
                  <c:v>39745.59359953702</c:v>
                </c:pt>
                <c:pt idx="934">
                  <c:v>39745.59365740741</c:v>
                </c:pt>
                <c:pt idx="935">
                  <c:v>39745.59371527778</c:v>
                </c:pt>
                <c:pt idx="936">
                  <c:v>39745.59377314815</c:v>
                </c:pt>
                <c:pt idx="937">
                  <c:v>39745.59383101852</c:v>
                </c:pt>
                <c:pt idx="938">
                  <c:v>39745.59388888888</c:v>
                </c:pt>
                <c:pt idx="939">
                  <c:v>39745.59394675917</c:v>
                </c:pt>
                <c:pt idx="940">
                  <c:v>39745.59400462962</c:v>
                </c:pt>
                <c:pt idx="941">
                  <c:v>39745.5940625</c:v>
                </c:pt>
                <c:pt idx="942">
                  <c:v>39745.59412037037</c:v>
                </c:pt>
                <c:pt idx="943">
                  <c:v>39745.59417824074</c:v>
                </c:pt>
                <c:pt idx="944">
                  <c:v>39745.59423611111</c:v>
                </c:pt>
                <c:pt idx="945">
                  <c:v>39745.59429398148</c:v>
                </c:pt>
                <c:pt idx="946">
                  <c:v>39745.59435185185</c:v>
                </c:pt>
                <c:pt idx="947">
                  <c:v>39745.59440972222</c:v>
                </c:pt>
                <c:pt idx="948">
                  <c:v>39745.59446759259</c:v>
                </c:pt>
                <c:pt idx="949">
                  <c:v>39745.59452546296</c:v>
                </c:pt>
                <c:pt idx="950">
                  <c:v>39745.59458333332</c:v>
                </c:pt>
                <c:pt idx="951">
                  <c:v>39745.59464120363</c:v>
                </c:pt>
                <c:pt idx="952">
                  <c:v>39745.5946990741</c:v>
                </c:pt>
                <c:pt idx="953">
                  <c:v>39745.59475694445</c:v>
                </c:pt>
                <c:pt idx="954">
                  <c:v>39745.59481481482</c:v>
                </c:pt>
                <c:pt idx="955">
                  <c:v>39745.59487268519</c:v>
                </c:pt>
                <c:pt idx="956">
                  <c:v>39745.59493055556</c:v>
                </c:pt>
                <c:pt idx="957">
                  <c:v>39745.59498842593</c:v>
                </c:pt>
                <c:pt idx="958">
                  <c:v>39745.59504629629</c:v>
                </c:pt>
                <c:pt idx="959">
                  <c:v>39745.59510416658</c:v>
                </c:pt>
                <c:pt idx="960">
                  <c:v>39745.59516203697</c:v>
                </c:pt>
                <c:pt idx="961">
                  <c:v>39745.59521990741</c:v>
                </c:pt>
                <c:pt idx="962">
                  <c:v>39745.59527777778</c:v>
                </c:pt>
                <c:pt idx="963">
                  <c:v>39745.59533564815</c:v>
                </c:pt>
                <c:pt idx="964">
                  <c:v>39745.59539351845</c:v>
                </c:pt>
                <c:pt idx="965">
                  <c:v>39745.59545138889</c:v>
                </c:pt>
                <c:pt idx="966">
                  <c:v>39745.59550925926</c:v>
                </c:pt>
                <c:pt idx="967">
                  <c:v>39745.59556712963</c:v>
                </c:pt>
                <c:pt idx="968">
                  <c:v>39745.59562499999</c:v>
                </c:pt>
                <c:pt idx="969">
                  <c:v>39745.59568287028</c:v>
                </c:pt>
                <c:pt idx="970">
                  <c:v>39745.59574074062</c:v>
                </c:pt>
                <c:pt idx="971">
                  <c:v>39745.59579861098</c:v>
                </c:pt>
                <c:pt idx="972">
                  <c:v>39745.59585648148</c:v>
                </c:pt>
                <c:pt idx="973">
                  <c:v>39745.59591435183</c:v>
                </c:pt>
                <c:pt idx="974">
                  <c:v>39745.59597222223</c:v>
                </c:pt>
                <c:pt idx="975">
                  <c:v>39745.5960300926</c:v>
                </c:pt>
                <c:pt idx="976">
                  <c:v>39745.59608796296</c:v>
                </c:pt>
                <c:pt idx="977">
                  <c:v>39745.59614583322</c:v>
                </c:pt>
                <c:pt idx="978">
                  <c:v>39745.59620370364</c:v>
                </c:pt>
                <c:pt idx="979">
                  <c:v>39745.59626157407</c:v>
                </c:pt>
                <c:pt idx="980">
                  <c:v>39745.59631944455</c:v>
                </c:pt>
                <c:pt idx="981">
                  <c:v>39745.59637731482</c:v>
                </c:pt>
                <c:pt idx="982">
                  <c:v>39745.59643518519</c:v>
                </c:pt>
                <c:pt idx="983">
                  <c:v>39745.59649305556</c:v>
                </c:pt>
                <c:pt idx="984">
                  <c:v>39745.59655092593</c:v>
                </c:pt>
                <c:pt idx="985">
                  <c:v>39745.5966087963</c:v>
                </c:pt>
                <c:pt idx="986">
                  <c:v>39745.59666666659</c:v>
                </c:pt>
                <c:pt idx="987">
                  <c:v>39745.59672453698</c:v>
                </c:pt>
                <c:pt idx="988">
                  <c:v>39745.59678240737</c:v>
                </c:pt>
                <c:pt idx="989">
                  <c:v>39745.59684027778</c:v>
                </c:pt>
                <c:pt idx="990">
                  <c:v>39745.59689814823</c:v>
                </c:pt>
                <c:pt idx="991">
                  <c:v>39745.59695601852</c:v>
                </c:pt>
                <c:pt idx="992">
                  <c:v>39745.59701388889</c:v>
                </c:pt>
                <c:pt idx="993">
                  <c:v>39745.59707175918</c:v>
                </c:pt>
                <c:pt idx="994">
                  <c:v>39745.59712962958</c:v>
                </c:pt>
                <c:pt idx="995">
                  <c:v>39745.59718749999</c:v>
                </c:pt>
                <c:pt idx="996">
                  <c:v>39745.59724537037</c:v>
                </c:pt>
                <c:pt idx="997">
                  <c:v>39745.59730324073</c:v>
                </c:pt>
                <c:pt idx="998">
                  <c:v>39745.59736111099</c:v>
                </c:pt>
                <c:pt idx="999">
                  <c:v>39745.59741898142</c:v>
                </c:pt>
                <c:pt idx="1000">
                  <c:v>39745.59747685177</c:v>
                </c:pt>
                <c:pt idx="1001">
                  <c:v>39745.5975347222</c:v>
                </c:pt>
                <c:pt idx="1002">
                  <c:v>39745.5975925926</c:v>
                </c:pt>
                <c:pt idx="1003">
                  <c:v>39745.59765046297</c:v>
                </c:pt>
                <c:pt idx="1004">
                  <c:v>39745.59770833325</c:v>
                </c:pt>
                <c:pt idx="1005">
                  <c:v>39745.59776620359</c:v>
                </c:pt>
                <c:pt idx="1006">
                  <c:v>39745.59782407407</c:v>
                </c:pt>
                <c:pt idx="1007">
                  <c:v>39745.59788194444</c:v>
                </c:pt>
                <c:pt idx="1008">
                  <c:v>39745.5979398148</c:v>
                </c:pt>
                <c:pt idx="1009">
                  <c:v>39745.59799768517</c:v>
                </c:pt>
                <c:pt idx="1010">
                  <c:v>39745.59805555556</c:v>
                </c:pt>
                <c:pt idx="1011">
                  <c:v>39745.59811342594</c:v>
                </c:pt>
                <c:pt idx="1012">
                  <c:v>39745.5981712963</c:v>
                </c:pt>
                <c:pt idx="1013">
                  <c:v>39745.59822916667</c:v>
                </c:pt>
                <c:pt idx="1014">
                  <c:v>39745.59828703704</c:v>
                </c:pt>
                <c:pt idx="1015">
                  <c:v>39745.5983449074</c:v>
                </c:pt>
                <c:pt idx="1016">
                  <c:v>39745.59840277777</c:v>
                </c:pt>
                <c:pt idx="1017">
                  <c:v>39745.59846064815</c:v>
                </c:pt>
                <c:pt idx="1018">
                  <c:v>39745.59851851854</c:v>
                </c:pt>
                <c:pt idx="1019">
                  <c:v>39745.59857638897</c:v>
                </c:pt>
                <c:pt idx="1020">
                  <c:v>39745.59863425926</c:v>
                </c:pt>
                <c:pt idx="1021">
                  <c:v>39745.59869212963</c:v>
                </c:pt>
                <c:pt idx="1022">
                  <c:v>39745.59875</c:v>
                </c:pt>
                <c:pt idx="1023">
                  <c:v>39745.59880787038</c:v>
                </c:pt>
                <c:pt idx="1024">
                  <c:v>39745.59886574074</c:v>
                </c:pt>
                <c:pt idx="1025">
                  <c:v>39745.598923611</c:v>
                </c:pt>
                <c:pt idx="1026">
                  <c:v>39745.59898148147</c:v>
                </c:pt>
                <c:pt idx="1027">
                  <c:v>39745.59903935185</c:v>
                </c:pt>
                <c:pt idx="1028">
                  <c:v>39745.59909722222</c:v>
                </c:pt>
                <c:pt idx="1029">
                  <c:v>39745.5991550926</c:v>
                </c:pt>
                <c:pt idx="1030">
                  <c:v>39745.59921296296</c:v>
                </c:pt>
                <c:pt idx="1031">
                  <c:v>39745.59927083326</c:v>
                </c:pt>
                <c:pt idx="1032">
                  <c:v>39745.5993287036</c:v>
                </c:pt>
                <c:pt idx="1033">
                  <c:v>39745.59938657407</c:v>
                </c:pt>
                <c:pt idx="1034">
                  <c:v>39745.59944444444</c:v>
                </c:pt>
                <c:pt idx="1035">
                  <c:v>39745.59950231481</c:v>
                </c:pt>
                <c:pt idx="1036">
                  <c:v>39745.59956018518</c:v>
                </c:pt>
                <c:pt idx="1037">
                  <c:v>39745.59961805555</c:v>
                </c:pt>
                <c:pt idx="1038">
                  <c:v>39745.59967592593</c:v>
                </c:pt>
                <c:pt idx="1039">
                  <c:v>39745.59973379628</c:v>
                </c:pt>
                <c:pt idx="1040">
                  <c:v>39745.59979166657</c:v>
                </c:pt>
                <c:pt idx="1041">
                  <c:v>39745.59984953699</c:v>
                </c:pt>
                <c:pt idx="1042">
                  <c:v>39745.59990740741</c:v>
                </c:pt>
                <c:pt idx="1043">
                  <c:v>39745.59996527778</c:v>
                </c:pt>
                <c:pt idx="1044">
                  <c:v>39745.6000231482</c:v>
                </c:pt>
                <c:pt idx="1045">
                  <c:v>39745.60008101852</c:v>
                </c:pt>
                <c:pt idx="1046">
                  <c:v>39745.6001388889</c:v>
                </c:pt>
                <c:pt idx="1047">
                  <c:v>39745.60019675922</c:v>
                </c:pt>
                <c:pt idx="1048">
                  <c:v>39745.60025462963</c:v>
                </c:pt>
                <c:pt idx="1049">
                  <c:v>39745.60031250001</c:v>
                </c:pt>
                <c:pt idx="1050">
                  <c:v>39745.60037037037</c:v>
                </c:pt>
                <c:pt idx="1051">
                  <c:v>39745.60042824074</c:v>
                </c:pt>
                <c:pt idx="1052">
                  <c:v>39745.60048611103</c:v>
                </c:pt>
                <c:pt idx="1053">
                  <c:v>39745.60054398148</c:v>
                </c:pt>
                <c:pt idx="1054">
                  <c:v>39745.60060185182</c:v>
                </c:pt>
                <c:pt idx="1055">
                  <c:v>39745.60065972222</c:v>
                </c:pt>
                <c:pt idx="1056">
                  <c:v>39745.6007175926</c:v>
                </c:pt>
                <c:pt idx="1057">
                  <c:v>39745.60077546296</c:v>
                </c:pt>
                <c:pt idx="1058">
                  <c:v>39745.60083333333</c:v>
                </c:pt>
                <c:pt idx="1059">
                  <c:v>39745.60089120371</c:v>
                </c:pt>
                <c:pt idx="1060">
                  <c:v>39745.60094907408</c:v>
                </c:pt>
                <c:pt idx="1061">
                  <c:v>39745.60100694445</c:v>
                </c:pt>
                <c:pt idx="1062">
                  <c:v>39745.60106481473</c:v>
                </c:pt>
                <c:pt idx="1063">
                  <c:v>39745.60112268508</c:v>
                </c:pt>
                <c:pt idx="1064">
                  <c:v>39745.60118055544</c:v>
                </c:pt>
                <c:pt idx="1065">
                  <c:v>39745.601238426</c:v>
                </c:pt>
                <c:pt idx="1066">
                  <c:v>39745.60129629634</c:v>
                </c:pt>
                <c:pt idx="1067">
                  <c:v>39745.60135416665</c:v>
                </c:pt>
                <c:pt idx="1068">
                  <c:v>39745.60141203702</c:v>
                </c:pt>
                <c:pt idx="1069">
                  <c:v>39745.60146990733</c:v>
                </c:pt>
                <c:pt idx="1070">
                  <c:v>39745.60152777778</c:v>
                </c:pt>
                <c:pt idx="1071">
                  <c:v>39745.60158564815</c:v>
                </c:pt>
                <c:pt idx="1072">
                  <c:v>39745.60164351845</c:v>
                </c:pt>
                <c:pt idx="1073">
                  <c:v>39745.60170138888</c:v>
                </c:pt>
                <c:pt idx="1074">
                  <c:v>39745.60175925925</c:v>
                </c:pt>
                <c:pt idx="1075">
                  <c:v>39745.60181712963</c:v>
                </c:pt>
                <c:pt idx="1076">
                  <c:v>39745.601875</c:v>
                </c:pt>
                <c:pt idx="1077">
                  <c:v>39745.60193287037</c:v>
                </c:pt>
                <c:pt idx="1078">
                  <c:v>39745.60199074072</c:v>
                </c:pt>
                <c:pt idx="1079">
                  <c:v>39745.60204861104</c:v>
                </c:pt>
                <c:pt idx="1080">
                  <c:v>39745.60210648148</c:v>
                </c:pt>
                <c:pt idx="1081">
                  <c:v>39745.60216435185</c:v>
                </c:pt>
                <c:pt idx="1082">
                  <c:v>39745.60222222223</c:v>
                </c:pt>
                <c:pt idx="1083">
                  <c:v>39745.6022800926</c:v>
                </c:pt>
                <c:pt idx="1084">
                  <c:v>39745.60233796296</c:v>
                </c:pt>
                <c:pt idx="1085">
                  <c:v>39745.60239583332</c:v>
                </c:pt>
                <c:pt idx="1086">
                  <c:v>39745.60245370363</c:v>
                </c:pt>
                <c:pt idx="1087">
                  <c:v>39745.6025115741</c:v>
                </c:pt>
                <c:pt idx="1088">
                  <c:v>39745.60256944454</c:v>
                </c:pt>
                <c:pt idx="1089">
                  <c:v>39745.60262731482</c:v>
                </c:pt>
                <c:pt idx="1090">
                  <c:v>39745.60268518519</c:v>
                </c:pt>
                <c:pt idx="1091">
                  <c:v>39745.60274305556</c:v>
                </c:pt>
                <c:pt idx="1092">
                  <c:v>39745.60280092593</c:v>
                </c:pt>
                <c:pt idx="1093">
                  <c:v>39745.60285879635</c:v>
                </c:pt>
                <c:pt idx="1094">
                  <c:v>39745.60291666666</c:v>
                </c:pt>
                <c:pt idx="1095">
                  <c:v>39745.60297453703</c:v>
                </c:pt>
                <c:pt idx="1096">
                  <c:v>39745.60303240741</c:v>
                </c:pt>
                <c:pt idx="1097">
                  <c:v>39745.60309027778</c:v>
                </c:pt>
                <c:pt idx="1098">
                  <c:v>39745.60314814815</c:v>
                </c:pt>
                <c:pt idx="1099">
                  <c:v>39745.60320601852</c:v>
                </c:pt>
                <c:pt idx="1100">
                  <c:v>39745.60326388889</c:v>
                </c:pt>
                <c:pt idx="1101">
                  <c:v>39745.60332175918</c:v>
                </c:pt>
                <c:pt idx="1102">
                  <c:v>39745.60337962963</c:v>
                </c:pt>
                <c:pt idx="1103">
                  <c:v>39745.6034375</c:v>
                </c:pt>
                <c:pt idx="1104">
                  <c:v>39745.60349537037</c:v>
                </c:pt>
                <c:pt idx="1105">
                  <c:v>39745.60355324074</c:v>
                </c:pt>
                <c:pt idx="1106">
                  <c:v>39745.60361111104</c:v>
                </c:pt>
                <c:pt idx="1107">
                  <c:v>39745.60366898141</c:v>
                </c:pt>
                <c:pt idx="1108">
                  <c:v>39745.60372685175</c:v>
                </c:pt>
                <c:pt idx="1109">
                  <c:v>39745.60378472217</c:v>
                </c:pt>
                <c:pt idx="1110">
                  <c:v>39745.60384259259</c:v>
                </c:pt>
                <c:pt idx="1111">
                  <c:v>39745.60390046296</c:v>
                </c:pt>
                <c:pt idx="1112">
                  <c:v>39745.60395833333</c:v>
                </c:pt>
                <c:pt idx="1113">
                  <c:v>39745.6040162037</c:v>
                </c:pt>
                <c:pt idx="1114">
                  <c:v>39745.60407407413</c:v>
                </c:pt>
                <c:pt idx="1115">
                  <c:v>39745.60413194444</c:v>
                </c:pt>
                <c:pt idx="1116">
                  <c:v>39745.60418981477</c:v>
                </c:pt>
                <c:pt idx="1117">
                  <c:v>39745.60424768519</c:v>
                </c:pt>
                <c:pt idx="1118">
                  <c:v>39745.60430555556</c:v>
                </c:pt>
                <c:pt idx="1119">
                  <c:v>39745.60436342593</c:v>
                </c:pt>
                <c:pt idx="1120">
                  <c:v>39745.6044212963</c:v>
                </c:pt>
                <c:pt idx="1121">
                  <c:v>39745.60447916666</c:v>
                </c:pt>
                <c:pt idx="1122">
                  <c:v>39745.60453703704</c:v>
                </c:pt>
                <c:pt idx="1123">
                  <c:v>39745.60459490741</c:v>
                </c:pt>
                <c:pt idx="1124">
                  <c:v>39745.60465277778</c:v>
                </c:pt>
                <c:pt idx="1125">
                  <c:v>39745.60471064815</c:v>
                </c:pt>
                <c:pt idx="1126">
                  <c:v>39745.6047685185</c:v>
                </c:pt>
                <c:pt idx="1127">
                  <c:v>39745.60482638896</c:v>
                </c:pt>
                <c:pt idx="1128">
                  <c:v>39745.60488425926</c:v>
                </c:pt>
                <c:pt idx="1129">
                  <c:v>39745.60494212963</c:v>
                </c:pt>
                <c:pt idx="1130">
                  <c:v>39745.605</c:v>
                </c:pt>
                <c:pt idx="1131">
                  <c:v>39745.60505787037</c:v>
                </c:pt>
                <c:pt idx="1132">
                  <c:v>39745.60511574073</c:v>
                </c:pt>
                <c:pt idx="1133">
                  <c:v>39745.60517361099</c:v>
                </c:pt>
                <c:pt idx="1134">
                  <c:v>39745.60523148148</c:v>
                </c:pt>
                <c:pt idx="1135">
                  <c:v>39745.60528935185</c:v>
                </c:pt>
                <c:pt idx="1136">
                  <c:v>39745.6053472222</c:v>
                </c:pt>
                <c:pt idx="1137">
                  <c:v>39745.6054050926</c:v>
                </c:pt>
                <c:pt idx="1138">
                  <c:v>39745.60546296289</c:v>
                </c:pt>
                <c:pt idx="1139">
                  <c:v>39745.60552083325</c:v>
                </c:pt>
                <c:pt idx="1140">
                  <c:v>39745.6055787037</c:v>
                </c:pt>
                <c:pt idx="1141">
                  <c:v>39745.60563657407</c:v>
                </c:pt>
                <c:pt idx="1142">
                  <c:v>39745.60569444444</c:v>
                </c:pt>
                <c:pt idx="1143">
                  <c:v>39745.6057523148</c:v>
                </c:pt>
                <c:pt idx="1144">
                  <c:v>39745.60581018519</c:v>
                </c:pt>
                <c:pt idx="1145">
                  <c:v>39745.60586805556</c:v>
                </c:pt>
                <c:pt idx="1146">
                  <c:v>39745.60592592593</c:v>
                </c:pt>
                <c:pt idx="1147">
                  <c:v>39745.60598379627</c:v>
                </c:pt>
                <c:pt idx="1148">
                  <c:v>39745.6060416666</c:v>
                </c:pt>
                <c:pt idx="1149">
                  <c:v>39745.60609953704</c:v>
                </c:pt>
                <c:pt idx="1150">
                  <c:v>39745.60615740741</c:v>
                </c:pt>
                <c:pt idx="1151">
                  <c:v>39745.60621527785</c:v>
                </c:pt>
                <c:pt idx="1152">
                  <c:v>39745.60627314824</c:v>
                </c:pt>
                <c:pt idx="1153">
                  <c:v>39745.60633101854</c:v>
                </c:pt>
                <c:pt idx="1154">
                  <c:v>39745.60638888889</c:v>
                </c:pt>
                <c:pt idx="1155">
                  <c:v>39745.60644675919</c:v>
                </c:pt>
                <c:pt idx="1156">
                  <c:v>39745.60650462963</c:v>
                </c:pt>
                <c:pt idx="1157">
                  <c:v>39745.6065625</c:v>
                </c:pt>
                <c:pt idx="1158">
                  <c:v>39745.60662037038</c:v>
                </c:pt>
                <c:pt idx="1159">
                  <c:v>39745.60667824074</c:v>
                </c:pt>
                <c:pt idx="1160">
                  <c:v>39745.60673611111</c:v>
                </c:pt>
                <c:pt idx="1161">
                  <c:v>39745.60679398147</c:v>
                </c:pt>
                <c:pt idx="1162">
                  <c:v>39745.60685185185</c:v>
                </c:pt>
                <c:pt idx="1163">
                  <c:v>39745.60690972222</c:v>
                </c:pt>
                <c:pt idx="1164">
                  <c:v>39745.6069675926</c:v>
                </c:pt>
                <c:pt idx="1165">
                  <c:v>39745.60702546296</c:v>
                </c:pt>
                <c:pt idx="1166">
                  <c:v>39745.60708333326</c:v>
                </c:pt>
                <c:pt idx="1167">
                  <c:v>39745.6071412036</c:v>
                </c:pt>
                <c:pt idx="1168">
                  <c:v>39745.60719907408</c:v>
                </c:pt>
                <c:pt idx="1169">
                  <c:v>39745.6072569445</c:v>
                </c:pt>
                <c:pt idx="1170">
                  <c:v>39745.60731481481</c:v>
                </c:pt>
                <c:pt idx="1171">
                  <c:v>39745.60737268518</c:v>
                </c:pt>
                <c:pt idx="1172">
                  <c:v>39745.60743055549</c:v>
                </c:pt>
                <c:pt idx="1173">
                  <c:v>39745.60748842593</c:v>
                </c:pt>
                <c:pt idx="1174">
                  <c:v>39745.6075462963</c:v>
                </c:pt>
                <c:pt idx="1175">
                  <c:v>39745.60760416662</c:v>
                </c:pt>
                <c:pt idx="1176">
                  <c:v>39745.60766203699</c:v>
                </c:pt>
                <c:pt idx="1177">
                  <c:v>39745.60771990741</c:v>
                </c:pt>
                <c:pt idx="1178">
                  <c:v>39745.60777777778</c:v>
                </c:pt>
                <c:pt idx="1179">
                  <c:v>39745.6078356482</c:v>
                </c:pt>
                <c:pt idx="1180">
                  <c:v>39745.60789351852</c:v>
                </c:pt>
                <c:pt idx="1181">
                  <c:v>39745.6079513889</c:v>
                </c:pt>
                <c:pt idx="1182">
                  <c:v>39745.60800925926</c:v>
                </c:pt>
                <c:pt idx="1183">
                  <c:v>39745.60806712963</c:v>
                </c:pt>
                <c:pt idx="1184">
                  <c:v>39745.608125</c:v>
                </c:pt>
                <c:pt idx="1185">
                  <c:v>39745.60818287035</c:v>
                </c:pt>
                <c:pt idx="1186">
                  <c:v>39745.60824074074</c:v>
                </c:pt>
                <c:pt idx="1187">
                  <c:v>39745.60829861111</c:v>
                </c:pt>
                <c:pt idx="1188">
                  <c:v>39745.60835648148</c:v>
                </c:pt>
                <c:pt idx="1189">
                  <c:v>39745.60841435185</c:v>
                </c:pt>
                <c:pt idx="1190">
                  <c:v>39745.60847222222</c:v>
                </c:pt>
                <c:pt idx="1191">
                  <c:v>39745.60853009261</c:v>
                </c:pt>
                <c:pt idx="1192">
                  <c:v>39745.60858796296</c:v>
                </c:pt>
                <c:pt idx="1193">
                  <c:v>39745.60864583326</c:v>
                </c:pt>
                <c:pt idx="1194">
                  <c:v>39745.60870370362</c:v>
                </c:pt>
                <c:pt idx="1195">
                  <c:v>39745.60876157408</c:v>
                </c:pt>
                <c:pt idx="1196">
                  <c:v>39745.6088194446</c:v>
                </c:pt>
                <c:pt idx="1197">
                  <c:v>39745.60887731488</c:v>
                </c:pt>
                <c:pt idx="1198">
                  <c:v>39745.6089351852</c:v>
                </c:pt>
                <c:pt idx="1199">
                  <c:v>39745.60899305556</c:v>
                </c:pt>
                <c:pt idx="1200">
                  <c:v>39745.60905092592</c:v>
                </c:pt>
                <c:pt idx="1201">
                  <c:v>39745.6091087963</c:v>
                </c:pt>
                <c:pt idx="1202">
                  <c:v>39745.60916666657</c:v>
                </c:pt>
                <c:pt idx="1203">
                  <c:v>39745.60922453702</c:v>
                </c:pt>
                <c:pt idx="1204">
                  <c:v>39745.60928240741</c:v>
                </c:pt>
                <c:pt idx="1205">
                  <c:v>39745.60934027778</c:v>
                </c:pt>
                <c:pt idx="1206">
                  <c:v>39745.60939814821</c:v>
                </c:pt>
                <c:pt idx="1207">
                  <c:v>39745.60945601852</c:v>
                </c:pt>
                <c:pt idx="1208">
                  <c:v>39745.6095138889</c:v>
                </c:pt>
                <c:pt idx="1209">
                  <c:v>39745.60957175925</c:v>
                </c:pt>
                <c:pt idx="1210">
                  <c:v>39745.60962962962</c:v>
                </c:pt>
                <c:pt idx="1211">
                  <c:v>39745.6096875</c:v>
                </c:pt>
                <c:pt idx="1212">
                  <c:v>39745.60974537037</c:v>
                </c:pt>
                <c:pt idx="1213">
                  <c:v>39745.60980324074</c:v>
                </c:pt>
                <c:pt idx="1214">
                  <c:v>39745.60986111104</c:v>
                </c:pt>
                <c:pt idx="1215">
                  <c:v>39745.60991898148</c:v>
                </c:pt>
                <c:pt idx="1216">
                  <c:v>39745.60997685185</c:v>
                </c:pt>
                <c:pt idx="1217">
                  <c:v>39745.61003472223</c:v>
                </c:pt>
                <c:pt idx="1218">
                  <c:v>39745.6100925926</c:v>
                </c:pt>
                <c:pt idx="1219">
                  <c:v>39745.61015046296</c:v>
                </c:pt>
                <c:pt idx="1220">
                  <c:v>39745.61020833333</c:v>
                </c:pt>
                <c:pt idx="1221">
                  <c:v>39745.6102662037</c:v>
                </c:pt>
                <c:pt idx="1222">
                  <c:v>39745.6103240741</c:v>
                </c:pt>
                <c:pt idx="1223">
                  <c:v>39745.61038194445</c:v>
                </c:pt>
                <c:pt idx="1224">
                  <c:v>39745.61043981482</c:v>
                </c:pt>
                <c:pt idx="1225">
                  <c:v>39745.61049768519</c:v>
                </c:pt>
                <c:pt idx="1226">
                  <c:v>39745.61055555556</c:v>
                </c:pt>
                <c:pt idx="1227">
                  <c:v>39745.610613426</c:v>
                </c:pt>
                <c:pt idx="1228">
                  <c:v>39745.61067129635</c:v>
                </c:pt>
                <c:pt idx="1229">
                  <c:v>39745.61072916666</c:v>
                </c:pt>
                <c:pt idx="1230">
                  <c:v>39745.61078703703</c:v>
                </c:pt>
                <c:pt idx="1231">
                  <c:v>39745.61084490741</c:v>
                </c:pt>
                <c:pt idx="1232">
                  <c:v>39745.61090277778</c:v>
                </c:pt>
                <c:pt idx="1233">
                  <c:v>39745.61096064815</c:v>
                </c:pt>
                <c:pt idx="1234">
                  <c:v>39745.61101851852</c:v>
                </c:pt>
                <c:pt idx="1235">
                  <c:v>39745.61107638895</c:v>
                </c:pt>
                <c:pt idx="1236">
                  <c:v>39745.61113425926</c:v>
                </c:pt>
                <c:pt idx="1237">
                  <c:v>39745.61119212963</c:v>
                </c:pt>
                <c:pt idx="1238">
                  <c:v>39745.61125</c:v>
                </c:pt>
                <c:pt idx="1239">
                  <c:v>39745.61130787037</c:v>
                </c:pt>
                <c:pt idx="1240">
                  <c:v>39745.61136574073</c:v>
                </c:pt>
                <c:pt idx="1241">
                  <c:v>39745.61142361098</c:v>
                </c:pt>
                <c:pt idx="1242">
                  <c:v>39745.61148148141</c:v>
                </c:pt>
                <c:pt idx="1243">
                  <c:v>39745.61153935185</c:v>
                </c:pt>
                <c:pt idx="1244">
                  <c:v>39745.61159722223</c:v>
                </c:pt>
                <c:pt idx="1245">
                  <c:v>39745.6116550926</c:v>
                </c:pt>
                <c:pt idx="1246">
                  <c:v>39745.61171296296</c:v>
                </c:pt>
                <c:pt idx="1247">
                  <c:v>39745.61177083322</c:v>
                </c:pt>
                <c:pt idx="1248">
                  <c:v>39745.61182870364</c:v>
                </c:pt>
                <c:pt idx="1249">
                  <c:v>39745.61188657407</c:v>
                </c:pt>
                <c:pt idx="1250">
                  <c:v>39745.61194444444</c:v>
                </c:pt>
                <c:pt idx="1251">
                  <c:v>39745.61200231482</c:v>
                </c:pt>
                <c:pt idx="1252">
                  <c:v>39745.61206018519</c:v>
                </c:pt>
                <c:pt idx="1253">
                  <c:v>39745.6121180556</c:v>
                </c:pt>
                <c:pt idx="1254">
                  <c:v>39745.61217592593</c:v>
                </c:pt>
                <c:pt idx="1255">
                  <c:v>39745.61223379636</c:v>
                </c:pt>
                <c:pt idx="1256">
                  <c:v>39745.61229166666</c:v>
                </c:pt>
                <c:pt idx="1257">
                  <c:v>39745.61234953703</c:v>
                </c:pt>
                <c:pt idx="1258">
                  <c:v>39745.61240740741</c:v>
                </c:pt>
                <c:pt idx="1259">
                  <c:v>39745.61246527778</c:v>
                </c:pt>
                <c:pt idx="1260">
                  <c:v>39745.61252314823</c:v>
                </c:pt>
                <c:pt idx="1261">
                  <c:v>39745.61258101852</c:v>
                </c:pt>
                <c:pt idx="1262">
                  <c:v>39745.61263888896</c:v>
                </c:pt>
                <c:pt idx="1263">
                  <c:v>39745.61269675926</c:v>
                </c:pt>
                <c:pt idx="1264">
                  <c:v>39745.61275462963</c:v>
                </c:pt>
                <c:pt idx="1265">
                  <c:v>39745.6128125</c:v>
                </c:pt>
                <c:pt idx="1266">
                  <c:v>39745.61287037043</c:v>
                </c:pt>
                <c:pt idx="1267">
                  <c:v>39745.61292824074</c:v>
                </c:pt>
                <c:pt idx="1268">
                  <c:v>39745.6129861111</c:v>
                </c:pt>
                <c:pt idx="1269">
                  <c:v>39745.61304398142</c:v>
                </c:pt>
                <c:pt idx="1270">
                  <c:v>39745.61310185177</c:v>
                </c:pt>
                <c:pt idx="1271">
                  <c:v>39745.6131597222</c:v>
                </c:pt>
                <c:pt idx="1272">
                  <c:v>39745.6132175926</c:v>
                </c:pt>
                <c:pt idx="1273">
                  <c:v>39745.613275463</c:v>
                </c:pt>
                <c:pt idx="1274">
                  <c:v>39745.61333333333</c:v>
                </c:pt>
                <c:pt idx="1275">
                  <c:v>39745.6133912037</c:v>
                </c:pt>
                <c:pt idx="1276">
                  <c:v>39745.61344907407</c:v>
                </c:pt>
                <c:pt idx="1277">
                  <c:v>39745.61350694444</c:v>
                </c:pt>
                <c:pt idx="1278">
                  <c:v>39745.6135648148</c:v>
                </c:pt>
                <c:pt idx="1279">
                  <c:v>39745.61362268517</c:v>
                </c:pt>
                <c:pt idx="1280">
                  <c:v>39745.61368055548</c:v>
                </c:pt>
                <c:pt idx="1281">
                  <c:v>39745.61373842594</c:v>
                </c:pt>
                <c:pt idx="1282">
                  <c:v>39745.6137962963</c:v>
                </c:pt>
                <c:pt idx="1283">
                  <c:v>39745.61385416667</c:v>
                </c:pt>
                <c:pt idx="1284">
                  <c:v>39745.61391203704</c:v>
                </c:pt>
                <c:pt idx="1285">
                  <c:v>39745.6139699074</c:v>
                </c:pt>
                <c:pt idx="1286">
                  <c:v>39745.61402777778</c:v>
                </c:pt>
                <c:pt idx="1287">
                  <c:v>39745.6140856482</c:v>
                </c:pt>
                <c:pt idx="1288">
                  <c:v>39745.61414351852</c:v>
                </c:pt>
                <c:pt idx="1289">
                  <c:v>39745.61420138897</c:v>
                </c:pt>
                <c:pt idx="1290">
                  <c:v>39745.61425925932</c:v>
                </c:pt>
                <c:pt idx="1291">
                  <c:v>39745.61431712964</c:v>
                </c:pt>
                <c:pt idx="1292">
                  <c:v>39745.61437500001</c:v>
                </c:pt>
                <c:pt idx="1293">
                  <c:v>39745.61443287038</c:v>
                </c:pt>
                <c:pt idx="1294">
                  <c:v>39745.61449074074</c:v>
                </c:pt>
                <c:pt idx="1295">
                  <c:v>39745.61454861111</c:v>
                </c:pt>
                <c:pt idx="1296">
                  <c:v>39745.61460648148</c:v>
                </c:pt>
                <c:pt idx="1297">
                  <c:v>39745.61466435185</c:v>
                </c:pt>
                <c:pt idx="1298">
                  <c:v>39745.61472222222</c:v>
                </c:pt>
                <c:pt idx="1299">
                  <c:v>39745.6147800926</c:v>
                </c:pt>
                <c:pt idx="1300">
                  <c:v>39745.614837963</c:v>
                </c:pt>
                <c:pt idx="1301">
                  <c:v>39745.61489583334</c:v>
                </c:pt>
                <c:pt idx="1302">
                  <c:v>39745.61495370371</c:v>
                </c:pt>
                <c:pt idx="1303">
                  <c:v>39745.61501157408</c:v>
                </c:pt>
                <c:pt idx="1304">
                  <c:v>39745.6150694445</c:v>
                </c:pt>
                <c:pt idx="1305">
                  <c:v>39745.61512731481</c:v>
                </c:pt>
                <c:pt idx="1306">
                  <c:v>39745.61518518518</c:v>
                </c:pt>
                <c:pt idx="1307">
                  <c:v>39745.61524305555</c:v>
                </c:pt>
                <c:pt idx="1308">
                  <c:v>39745.61530092593</c:v>
                </c:pt>
                <c:pt idx="1309">
                  <c:v>39745.6153587963</c:v>
                </c:pt>
                <c:pt idx="1310">
                  <c:v>39745.61541666662</c:v>
                </c:pt>
                <c:pt idx="1311">
                  <c:v>39745.61547453699</c:v>
                </c:pt>
                <c:pt idx="1312">
                  <c:v>39745.61553240741</c:v>
                </c:pt>
                <c:pt idx="1313">
                  <c:v>39745.61559027778</c:v>
                </c:pt>
                <c:pt idx="1314">
                  <c:v>39745.6156481482</c:v>
                </c:pt>
                <c:pt idx="1315">
                  <c:v>39745.61570601852</c:v>
                </c:pt>
                <c:pt idx="1316">
                  <c:v>39745.61576388888</c:v>
                </c:pt>
                <c:pt idx="1317">
                  <c:v>39745.61582175922</c:v>
                </c:pt>
                <c:pt idx="1318">
                  <c:v>39745.61587962963</c:v>
                </c:pt>
                <c:pt idx="1319">
                  <c:v>39745.61593750001</c:v>
                </c:pt>
                <c:pt idx="1320">
                  <c:v>39745.61599537037</c:v>
                </c:pt>
                <c:pt idx="1321">
                  <c:v>39745.6160532408</c:v>
                </c:pt>
                <c:pt idx="1322">
                  <c:v>39745.61611111111</c:v>
                </c:pt>
                <c:pt idx="1323">
                  <c:v>39745.61616898148</c:v>
                </c:pt>
                <c:pt idx="1324">
                  <c:v>39745.61622685185</c:v>
                </c:pt>
                <c:pt idx="1325">
                  <c:v>39745.61628472222</c:v>
                </c:pt>
                <c:pt idx="1326">
                  <c:v>39745.6163425926</c:v>
                </c:pt>
                <c:pt idx="1327">
                  <c:v>39745.61640046296</c:v>
                </c:pt>
                <c:pt idx="1328">
                  <c:v>39745.61645833333</c:v>
                </c:pt>
                <c:pt idx="1329">
                  <c:v>39745.61651620374</c:v>
                </c:pt>
                <c:pt idx="1330">
                  <c:v>39745.61657407418</c:v>
                </c:pt>
                <c:pt idx="1331">
                  <c:v>39745.61663194452</c:v>
                </c:pt>
                <c:pt idx="1332">
                  <c:v>39745.61668981481</c:v>
                </c:pt>
                <c:pt idx="1333">
                  <c:v>39745.61674768518</c:v>
                </c:pt>
                <c:pt idx="1334">
                  <c:v>39745.61680555556</c:v>
                </c:pt>
                <c:pt idx="1335">
                  <c:v>39745.616863426</c:v>
                </c:pt>
                <c:pt idx="1336">
                  <c:v>39745.61692129634</c:v>
                </c:pt>
                <c:pt idx="1337">
                  <c:v>39745.61697916667</c:v>
                </c:pt>
                <c:pt idx="1338">
                  <c:v>39745.61703703704</c:v>
                </c:pt>
                <c:pt idx="1339">
                  <c:v>39745.61709490741</c:v>
                </c:pt>
                <c:pt idx="1340">
                  <c:v>39745.61715277778</c:v>
                </c:pt>
                <c:pt idx="1341">
                  <c:v>39745.61721064821</c:v>
                </c:pt>
                <c:pt idx="1342">
                  <c:v>39745.61726851852</c:v>
                </c:pt>
                <c:pt idx="1343">
                  <c:v>39745.6173263889</c:v>
                </c:pt>
                <c:pt idx="1344">
                  <c:v>39745.61738425925</c:v>
                </c:pt>
                <c:pt idx="1345">
                  <c:v>39745.61744212962</c:v>
                </c:pt>
                <c:pt idx="1346">
                  <c:v>39745.6175</c:v>
                </c:pt>
                <c:pt idx="1347">
                  <c:v>39745.6175578704</c:v>
                </c:pt>
                <c:pt idx="1348">
                  <c:v>39745.61761574074</c:v>
                </c:pt>
                <c:pt idx="1349">
                  <c:v>39745.61767361104</c:v>
                </c:pt>
                <c:pt idx="1350">
                  <c:v>39745.61773148148</c:v>
                </c:pt>
                <c:pt idx="1351">
                  <c:v>39745.61778935185</c:v>
                </c:pt>
                <c:pt idx="1352">
                  <c:v>39745.61784722223</c:v>
                </c:pt>
                <c:pt idx="1353">
                  <c:v>39745.6179050926</c:v>
                </c:pt>
                <c:pt idx="1354">
                  <c:v>39745.61796296296</c:v>
                </c:pt>
                <c:pt idx="1355">
                  <c:v>39745.61802083332</c:v>
                </c:pt>
                <c:pt idx="1356">
                  <c:v>39745.6180787037</c:v>
                </c:pt>
                <c:pt idx="1357">
                  <c:v>39745.6181365741</c:v>
                </c:pt>
                <c:pt idx="1358">
                  <c:v>39745.61819444454</c:v>
                </c:pt>
                <c:pt idx="1359">
                  <c:v>39745.6182523149</c:v>
                </c:pt>
                <c:pt idx="1360">
                  <c:v>39745.6183101852</c:v>
                </c:pt>
                <c:pt idx="1361">
                  <c:v>39745.61836805556</c:v>
                </c:pt>
                <c:pt idx="1362">
                  <c:v>39745.61842592593</c:v>
                </c:pt>
                <c:pt idx="1363">
                  <c:v>39745.61848379629</c:v>
                </c:pt>
                <c:pt idx="1364">
                  <c:v>39745.61854166666</c:v>
                </c:pt>
                <c:pt idx="1365">
                  <c:v>39745.61859953704</c:v>
                </c:pt>
                <c:pt idx="1366">
                  <c:v>39745.61865740748</c:v>
                </c:pt>
                <c:pt idx="1367">
                  <c:v>39745.6187152778</c:v>
                </c:pt>
                <c:pt idx="1368">
                  <c:v>39745.61877314821</c:v>
                </c:pt>
                <c:pt idx="1369">
                  <c:v>39745.6188310186</c:v>
                </c:pt>
                <c:pt idx="1370">
                  <c:v>39745.61888888895</c:v>
                </c:pt>
                <c:pt idx="1371">
                  <c:v>39745.61894675926</c:v>
                </c:pt>
                <c:pt idx="1372">
                  <c:v>39745.61900462963</c:v>
                </c:pt>
                <c:pt idx="1373">
                  <c:v>39745.6190625</c:v>
                </c:pt>
                <c:pt idx="1374">
                  <c:v>39745.61912037037</c:v>
                </c:pt>
                <c:pt idx="1375">
                  <c:v>39745.61917824074</c:v>
                </c:pt>
                <c:pt idx="1376">
                  <c:v>39745.61923611111</c:v>
                </c:pt>
                <c:pt idx="1377">
                  <c:v>39745.61929398148</c:v>
                </c:pt>
                <c:pt idx="1378">
                  <c:v>39745.61935185183</c:v>
                </c:pt>
                <c:pt idx="1379">
                  <c:v>39745.61940972223</c:v>
                </c:pt>
                <c:pt idx="1380">
                  <c:v>39745.61946759259</c:v>
                </c:pt>
                <c:pt idx="1381">
                  <c:v>39745.619525463</c:v>
                </c:pt>
                <c:pt idx="1382">
                  <c:v>39745.61958333333</c:v>
                </c:pt>
                <c:pt idx="1383">
                  <c:v>39745.61964120364</c:v>
                </c:pt>
                <c:pt idx="1384">
                  <c:v>39745.61969907413</c:v>
                </c:pt>
                <c:pt idx="1385">
                  <c:v>39745.61975694444</c:v>
                </c:pt>
                <c:pt idx="1386">
                  <c:v>39745.61981481482</c:v>
                </c:pt>
                <c:pt idx="1387">
                  <c:v>39745.61987268519</c:v>
                </c:pt>
                <c:pt idx="1388">
                  <c:v>39745.61993055556</c:v>
                </c:pt>
                <c:pt idx="1389">
                  <c:v>39745.61998842593</c:v>
                </c:pt>
                <c:pt idx="1390">
                  <c:v>39745.6200462963</c:v>
                </c:pt>
                <c:pt idx="1391">
                  <c:v>39745.62010416659</c:v>
                </c:pt>
                <c:pt idx="1392">
                  <c:v>39745.62016203698</c:v>
                </c:pt>
                <c:pt idx="1393">
                  <c:v>39745.62021990741</c:v>
                </c:pt>
                <c:pt idx="1394">
                  <c:v>39745.62027777778</c:v>
                </c:pt>
                <c:pt idx="1395">
                  <c:v>39745.62033564815</c:v>
                </c:pt>
                <c:pt idx="1396">
                  <c:v>39745.6203935185</c:v>
                </c:pt>
                <c:pt idx="1397">
                  <c:v>39745.62045138889</c:v>
                </c:pt>
                <c:pt idx="1398">
                  <c:v>39745.62050925926</c:v>
                </c:pt>
                <c:pt idx="1399">
                  <c:v>39745.62056712963</c:v>
                </c:pt>
                <c:pt idx="1400">
                  <c:v>39745.620625</c:v>
                </c:pt>
                <c:pt idx="1401">
                  <c:v>39745.6206828703</c:v>
                </c:pt>
                <c:pt idx="1402">
                  <c:v>39745.62074074065</c:v>
                </c:pt>
                <c:pt idx="1403">
                  <c:v>39745.62079861099</c:v>
                </c:pt>
                <c:pt idx="1404">
                  <c:v>39745.62085648148</c:v>
                </c:pt>
                <c:pt idx="1405">
                  <c:v>39745.62091435185</c:v>
                </c:pt>
                <c:pt idx="1406">
                  <c:v>39745.6209722222</c:v>
                </c:pt>
                <c:pt idx="1407">
                  <c:v>39745.6210300926</c:v>
                </c:pt>
                <c:pt idx="1408">
                  <c:v>39745.62108796289</c:v>
                </c:pt>
                <c:pt idx="1409">
                  <c:v>39745.62114583317</c:v>
                </c:pt>
                <c:pt idx="1410">
                  <c:v>39745.62120370359</c:v>
                </c:pt>
                <c:pt idx="1411">
                  <c:v>39745.62126157401</c:v>
                </c:pt>
                <c:pt idx="1412">
                  <c:v>39745.62131944444</c:v>
                </c:pt>
                <c:pt idx="1413">
                  <c:v>39745.6213773148</c:v>
                </c:pt>
                <c:pt idx="1414">
                  <c:v>39745.62143518517</c:v>
                </c:pt>
                <c:pt idx="1415">
                  <c:v>39745.62149305548</c:v>
                </c:pt>
                <c:pt idx="1416">
                  <c:v>39745.62155092593</c:v>
                </c:pt>
                <c:pt idx="1417">
                  <c:v>39745.62160879627</c:v>
                </c:pt>
                <c:pt idx="1418">
                  <c:v>39745.62166666656</c:v>
                </c:pt>
                <c:pt idx="1419">
                  <c:v>39745.62172453692</c:v>
                </c:pt>
                <c:pt idx="1420">
                  <c:v>39745.62178240729</c:v>
                </c:pt>
                <c:pt idx="1421">
                  <c:v>39745.62184027777</c:v>
                </c:pt>
                <c:pt idx="1422">
                  <c:v>39745.6218981482</c:v>
                </c:pt>
                <c:pt idx="1423">
                  <c:v>39745.62195601852</c:v>
                </c:pt>
                <c:pt idx="1424">
                  <c:v>39745.62201388889</c:v>
                </c:pt>
                <c:pt idx="1425">
                  <c:v>39745.62207175919</c:v>
                </c:pt>
                <c:pt idx="1426">
                  <c:v>39745.62212962958</c:v>
                </c:pt>
                <c:pt idx="1427">
                  <c:v>39745.6221875</c:v>
                </c:pt>
                <c:pt idx="1428">
                  <c:v>39745.62224537038</c:v>
                </c:pt>
                <c:pt idx="1429">
                  <c:v>39745.62230324074</c:v>
                </c:pt>
                <c:pt idx="1430">
                  <c:v>39745.622361111</c:v>
                </c:pt>
                <c:pt idx="1431">
                  <c:v>39745.62241898147</c:v>
                </c:pt>
                <c:pt idx="1432">
                  <c:v>39745.62247685178</c:v>
                </c:pt>
                <c:pt idx="1433">
                  <c:v>39745.62253472222</c:v>
                </c:pt>
                <c:pt idx="1434">
                  <c:v>39745.6225925926</c:v>
                </c:pt>
                <c:pt idx="1435">
                  <c:v>39745.62265046296</c:v>
                </c:pt>
                <c:pt idx="1436">
                  <c:v>39745.62270833326</c:v>
                </c:pt>
                <c:pt idx="1437">
                  <c:v>39745.6227662036</c:v>
                </c:pt>
                <c:pt idx="1438">
                  <c:v>39745.62282407408</c:v>
                </c:pt>
                <c:pt idx="1439">
                  <c:v>39745.62288194444</c:v>
                </c:pt>
                <c:pt idx="1440">
                  <c:v>39745.62293981481</c:v>
                </c:pt>
                <c:pt idx="1441">
                  <c:v>39745.62299768518</c:v>
                </c:pt>
                <c:pt idx="1442">
                  <c:v>39745.62305555549</c:v>
                </c:pt>
                <c:pt idx="1443">
                  <c:v>39745.62311342593</c:v>
                </c:pt>
                <c:pt idx="1444">
                  <c:v>39745.62317129628</c:v>
                </c:pt>
                <c:pt idx="1445">
                  <c:v>39745.62322916662</c:v>
                </c:pt>
                <c:pt idx="1446">
                  <c:v>39745.62328703699</c:v>
                </c:pt>
                <c:pt idx="1447">
                  <c:v>39745.6233449073</c:v>
                </c:pt>
                <c:pt idx="1448">
                  <c:v>39745.62340277767</c:v>
                </c:pt>
                <c:pt idx="1449">
                  <c:v>39745.62346064808</c:v>
                </c:pt>
                <c:pt idx="1450">
                  <c:v>39745.62351851852</c:v>
                </c:pt>
                <c:pt idx="1451">
                  <c:v>39745.6235763889</c:v>
                </c:pt>
                <c:pt idx="1452">
                  <c:v>39745.62363425922</c:v>
                </c:pt>
                <c:pt idx="1453">
                  <c:v>39745.62369212959</c:v>
                </c:pt>
                <c:pt idx="1454">
                  <c:v>39745.62374999998</c:v>
                </c:pt>
                <c:pt idx="1455">
                  <c:v>39745.62380787035</c:v>
                </c:pt>
                <c:pt idx="1456">
                  <c:v>39745.62386574067</c:v>
                </c:pt>
                <c:pt idx="1457">
                  <c:v>39745.62392361098</c:v>
                </c:pt>
                <c:pt idx="1458">
                  <c:v>39745.62398148137</c:v>
                </c:pt>
                <c:pt idx="1459">
                  <c:v>39745.62403935185</c:v>
                </c:pt>
                <c:pt idx="1460">
                  <c:v>39745.62409722222</c:v>
                </c:pt>
                <c:pt idx="1461">
                  <c:v>39745.6241550926</c:v>
                </c:pt>
                <c:pt idx="1462">
                  <c:v>39745.62421296296</c:v>
                </c:pt>
                <c:pt idx="1463">
                  <c:v>39745.62427083326</c:v>
                </c:pt>
                <c:pt idx="1464">
                  <c:v>39745.62432870362</c:v>
                </c:pt>
                <c:pt idx="1465">
                  <c:v>39745.62438657408</c:v>
                </c:pt>
                <c:pt idx="1466">
                  <c:v>39745.62444444445</c:v>
                </c:pt>
                <c:pt idx="1467">
                  <c:v>39745.62450231481</c:v>
                </c:pt>
                <c:pt idx="1468">
                  <c:v>39745.62456018518</c:v>
                </c:pt>
                <c:pt idx="1469">
                  <c:v>39745.62461805556</c:v>
                </c:pt>
                <c:pt idx="1470">
                  <c:v>39745.62467592592</c:v>
                </c:pt>
                <c:pt idx="1471">
                  <c:v>39745.6247337963</c:v>
                </c:pt>
                <c:pt idx="1472">
                  <c:v>39745.62479166657</c:v>
                </c:pt>
                <c:pt idx="1473">
                  <c:v>39745.62484953702</c:v>
                </c:pt>
                <c:pt idx="1474">
                  <c:v>39745.62490740741</c:v>
                </c:pt>
                <c:pt idx="1475">
                  <c:v>39745.62496527778</c:v>
                </c:pt>
                <c:pt idx="1476">
                  <c:v>39745.62502314815</c:v>
                </c:pt>
                <c:pt idx="1477">
                  <c:v>39745.62508101845</c:v>
                </c:pt>
                <c:pt idx="1478">
                  <c:v>39745.62513888888</c:v>
                </c:pt>
                <c:pt idx="1479">
                  <c:v>39745.62519675917</c:v>
                </c:pt>
                <c:pt idx="1480">
                  <c:v>39745.62525462962</c:v>
                </c:pt>
                <c:pt idx="1481">
                  <c:v>39745.6253125</c:v>
                </c:pt>
                <c:pt idx="1482">
                  <c:v>39745.62537037037</c:v>
                </c:pt>
                <c:pt idx="1483">
                  <c:v>39745.62542824072</c:v>
                </c:pt>
                <c:pt idx="1484">
                  <c:v>39745.62548611098</c:v>
                </c:pt>
                <c:pt idx="1485">
                  <c:v>39745.6255439814</c:v>
                </c:pt>
                <c:pt idx="1486">
                  <c:v>39745.62560185174</c:v>
                </c:pt>
                <c:pt idx="1487">
                  <c:v>39745.62565972222</c:v>
                </c:pt>
                <c:pt idx="1488">
                  <c:v>39745.62571759259</c:v>
                </c:pt>
                <c:pt idx="1489">
                  <c:v>39745.62577546296</c:v>
                </c:pt>
                <c:pt idx="1490">
                  <c:v>39745.62583333332</c:v>
                </c:pt>
                <c:pt idx="1491">
                  <c:v>39745.62589120363</c:v>
                </c:pt>
                <c:pt idx="1492">
                  <c:v>39745.62594907408</c:v>
                </c:pt>
                <c:pt idx="1493">
                  <c:v>39745.62600694445</c:v>
                </c:pt>
                <c:pt idx="1494">
                  <c:v>39745.62606481475</c:v>
                </c:pt>
                <c:pt idx="1495">
                  <c:v>39745.62612268511</c:v>
                </c:pt>
                <c:pt idx="1496">
                  <c:v>39745.62618055544</c:v>
                </c:pt>
                <c:pt idx="1497">
                  <c:v>39745.626238426</c:v>
                </c:pt>
                <c:pt idx="1498">
                  <c:v>39745.62629629635</c:v>
                </c:pt>
                <c:pt idx="1499">
                  <c:v>39745.62635416666</c:v>
                </c:pt>
                <c:pt idx="1500">
                  <c:v>39745.62641203703</c:v>
                </c:pt>
                <c:pt idx="1501">
                  <c:v>39745.62646990734</c:v>
                </c:pt>
                <c:pt idx="1502">
                  <c:v>39745.62652777778</c:v>
                </c:pt>
                <c:pt idx="1503">
                  <c:v>39745.62658564815</c:v>
                </c:pt>
                <c:pt idx="1504">
                  <c:v>39745.62664351845</c:v>
                </c:pt>
                <c:pt idx="1505">
                  <c:v>39745.62670138889</c:v>
                </c:pt>
                <c:pt idx="1506">
                  <c:v>39745.62675925926</c:v>
                </c:pt>
                <c:pt idx="1507">
                  <c:v>39745.62681712963</c:v>
                </c:pt>
                <c:pt idx="1508">
                  <c:v>39745.626875</c:v>
                </c:pt>
                <c:pt idx="1509">
                  <c:v>39745.62693287037</c:v>
                </c:pt>
                <c:pt idx="1510">
                  <c:v>39745.62699074073</c:v>
                </c:pt>
                <c:pt idx="1511">
                  <c:v>39745.62704861098</c:v>
                </c:pt>
                <c:pt idx="1512">
                  <c:v>39745.62710648141</c:v>
                </c:pt>
                <c:pt idx="1513">
                  <c:v>39745.62716435175</c:v>
                </c:pt>
                <c:pt idx="1514">
                  <c:v>39745.62722222223</c:v>
                </c:pt>
                <c:pt idx="1515">
                  <c:v>39745.62728009259</c:v>
                </c:pt>
                <c:pt idx="1516">
                  <c:v>39745.62733796296</c:v>
                </c:pt>
                <c:pt idx="1517">
                  <c:v>39745.62739583322</c:v>
                </c:pt>
                <c:pt idx="1518">
                  <c:v>39745.62745370358</c:v>
                </c:pt>
                <c:pt idx="1519">
                  <c:v>39745.62751157407</c:v>
                </c:pt>
                <c:pt idx="1520">
                  <c:v>39745.62756944444</c:v>
                </c:pt>
                <c:pt idx="1521">
                  <c:v>39745.62762731477</c:v>
                </c:pt>
                <c:pt idx="1522">
                  <c:v>39745.62768518511</c:v>
                </c:pt>
                <c:pt idx="1523">
                  <c:v>39745.62774305547</c:v>
                </c:pt>
                <c:pt idx="1524">
                  <c:v>39745.62780092593</c:v>
                </c:pt>
                <c:pt idx="1525">
                  <c:v>39745.6278587963</c:v>
                </c:pt>
                <c:pt idx="1526">
                  <c:v>39745.62791666659</c:v>
                </c:pt>
                <c:pt idx="1527">
                  <c:v>39745.62797453698</c:v>
                </c:pt>
                <c:pt idx="1528">
                  <c:v>39745.62803240741</c:v>
                </c:pt>
                <c:pt idx="1529">
                  <c:v>39745.62809027778</c:v>
                </c:pt>
                <c:pt idx="1530">
                  <c:v>39745.62814814815</c:v>
                </c:pt>
                <c:pt idx="1531">
                  <c:v>39745.62820601852</c:v>
                </c:pt>
                <c:pt idx="1532">
                  <c:v>39745.62826388889</c:v>
                </c:pt>
                <c:pt idx="1533">
                  <c:v>39745.62832175918</c:v>
                </c:pt>
                <c:pt idx="1534">
                  <c:v>39745.62837962963</c:v>
                </c:pt>
                <c:pt idx="1535">
                  <c:v>39745.6284375</c:v>
                </c:pt>
                <c:pt idx="1536">
                  <c:v>39745.62849537037</c:v>
                </c:pt>
                <c:pt idx="1537">
                  <c:v>39745.62855324074</c:v>
                </c:pt>
                <c:pt idx="1538">
                  <c:v>39745.6286111111</c:v>
                </c:pt>
                <c:pt idx="1539">
                  <c:v>39745.62866898142</c:v>
                </c:pt>
                <c:pt idx="1540">
                  <c:v>39745.62872685177</c:v>
                </c:pt>
                <c:pt idx="1541">
                  <c:v>39745.62878472218</c:v>
                </c:pt>
                <c:pt idx="1542">
                  <c:v>39745.6288425926</c:v>
                </c:pt>
                <c:pt idx="1543">
                  <c:v>39745.62890046297</c:v>
                </c:pt>
                <c:pt idx="1544">
                  <c:v>39745.62895833333</c:v>
                </c:pt>
                <c:pt idx="1545">
                  <c:v>39745.6290162037</c:v>
                </c:pt>
                <c:pt idx="1546">
                  <c:v>39745.62907407407</c:v>
                </c:pt>
                <c:pt idx="1547">
                  <c:v>39745.62913194444</c:v>
                </c:pt>
                <c:pt idx="1548">
                  <c:v>39745.62918981469</c:v>
                </c:pt>
                <c:pt idx="1549">
                  <c:v>39745.62924768517</c:v>
                </c:pt>
                <c:pt idx="1550">
                  <c:v>39745.62930555548</c:v>
                </c:pt>
                <c:pt idx="1551">
                  <c:v>39745.62936342593</c:v>
                </c:pt>
                <c:pt idx="1552">
                  <c:v>39745.62942129627</c:v>
                </c:pt>
                <c:pt idx="1553">
                  <c:v>39745.6294791666</c:v>
                </c:pt>
                <c:pt idx="1554">
                  <c:v>39745.62953703704</c:v>
                </c:pt>
                <c:pt idx="1555">
                  <c:v>39745.6295949074</c:v>
                </c:pt>
                <c:pt idx="1556">
                  <c:v>39745.62965277777</c:v>
                </c:pt>
                <c:pt idx="1557">
                  <c:v>39745.62971064815</c:v>
                </c:pt>
                <c:pt idx="1558">
                  <c:v>39745.62976851842</c:v>
                </c:pt>
                <c:pt idx="1559">
                  <c:v>39745.62982638889</c:v>
                </c:pt>
                <c:pt idx="1560">
                  <c:v>39745.62988425919</c:v>
                </c:pt>
                <c:pt idx="1561">
                  <c:v>39745.62994212958</c:v>
                </c:pt>
                <c:pt idx="1562">
                  <c:v>39745.63</c:v>
                </c:pt>
                <c:pt idx="1563">
                  <c:v>39745.63005787038</c:v>
                </c:pt>
                <c:pt idx="1564">
                  <c:v>39745.63011574074</c:v>
                </c:pt>
                <c:pt idx="1565">
                  <c:v>39745.630173611</c:v>
                </c:pt>
                <c:pt idx="1566">
                  <c:v>39745.63023148148</c:v>
                </c:pt>
                <c:pt idx="1567">
                  <c:v>39745.63028935185</c:v>
                </c:pt>
                <c:pt idx="1568">
                  <c:v>39745.63034722222</c:v>
                </c:pt>
                <c:pt idx="1569">
                  <c:v>39745.6304050926</c:v>
                </c:pt>
                <c:pt idx="1570">
                  <c:v>39745.63046296289</c:v>
                </c:pt>
                <c:pt idx="1571">
                  <c:v>39745.63052083326</c:v>
                </c:pt>
                <c:pt idx="1572">
                  <c:v>39745.63057870371</c:v>
                </c:pt>
                <c:pt idx="1573">
                  <c:v>39745.63063657408</c:v>
                </c:pt>
                <c:pt idx="1574">
                  <c:v>39745.6306944445</c:v>
                </c:pt>
                <c:pt idx="1575">
                  <c:v>39745.63075231481</c:v>
                </c:pt>
                <c:pt idx="1576">
                  <c:v>39745.63081018518</c:v>
                </c:pt>
                <c:pt idx="1577">
                  <c:v>39745.63086805555</c:v>
                </c:pt>
                <c:pt idx="1578">
                  <c:v>39745.63092592593</c:v>
                </c:pt>
                <c:pt idx="1579">
                  <c:v>39745.63098379628</c:v>
                </c:pt>
                <c:pt idx="1580">
                  <c:v>39745.63104166657</c:v>
                </c:pt>
                <c:pt idx="1581">
                  <c:v>39745.63109953699</c:v>
                </c:pt>
                <c:pt idx="1582">
                  <c:v>39745.63115740741</c:v>
                </c:pt>
                <c:pt idx="1583">
                  <c:v>39745.63121527778</c:v>
                </c:pt>
                <c:pt idx="1584">
                  <c:v>39745.6312731482</c:v>
                </c:pt>
                <c:pt idx="1585">
                  <c:v>39745.63133101852</c:v>
                </c:pt>
                <c:pt idx="1586">
                  <c:v>39745.63138888888</c:v>
                </c:pt>
                <c:pt idx="1587">
                  <c:v>39745.63144675916</c:v>
                </c:pt>
                <c:pt idx="1588">
                  <c:v>39745.63150462959</c:v>
                </c:pt>
                <c:pt idx="1589">
                  <c:v>39745.6315625</c:v>
                </c:pt>
                <c:pt idx="1590">
                  <c:v>39745.63162037035</c:v>
                </c:pt>
                <c:pt idx="1591">
                  <c:v>39745.63167824074</c:v>
                </c:pt>
                <c:pt idx="1592">
                  <c:v>39745.63173611103</c:v>
                </c:pt>
                <c:pt idx="1593">
                  <c:v>39745.63179398137</c:v>
                </c:pt>
                <c:pt idx="1594">
                  <c:v>39745.63185185182</c:v>
                </c:pt>
                <c:pt idx="1595">
                  <c:v>39745.63190972219</c:v>
                </c:pt>
                <c:pt idx="1596">
                  <c:v>39745.63196759258</c:v>
                </c:pt>
                <c:pt idx="1597">
                  <c:v>39745.63202546296</c:v>
                </c:pt>
                <c:pt idx="1598">
                  <c:v>39745.63208333326</c:v>
                </c:pt>
                <c:pt idx="1599">
                  <c:v>39745.63214120362</c:v>
                </c:pt>
                <c:pt idx="1600">
                  <c:v>39745.63219907408</c:v>
                </c:pt>
                <c:pt idx="1601">
                  <c:v>39745.63225694452</c:v>
                </c:pt>
                <c:pt idx="1602">
                  <c:v>39745.63231481481</c:v>
                </c:pt>
                <c:pt idx="1603">
                  <c:v>39745.63237268518</c:v>
                </c:pt>
                <c:pt idx="1604">
                  <c:v>39745.63243055555</c:v>
                </c:pt>
                <c:pt idx="1605">
                  <c:v>39745.63248842592</c:v>
                </c:pt>
                <c:pt idx="1606">
                  <c:v>39745.63254629634</c:v>
                </c:pt>
                <c:pt idx="1607">
                  <c:v>39745.63260416665</c:v>
                </c:pt>
                <c:pt idx="1608">
                  <c:v>39745.63266203702</c:v>
                </c:pt>
                <c:pt idx="1609">
                  <c:v>39745.63271990741</c:v>
                </c:pt>
                <c:pt idx="1610">
                  <c:v>39745.63277777778</c:v>
                </c:pt>
                <c:pt idx="1611">
                  <c:v>39745.63283564821</c:v>
                </c:pt>
                <c:pt idx="1612">
                  <c:v>39745.63289351852</c:v>
                </c:pt>
                <c:pt idx="1613">
                  <c:v>39745.6329513889</c:v>
                </c:pt>
                <c:pt idx="1614">
                  <c:v>39745.63300925925</c:v>
                </c:pt>
                <c:pt idx="1615">
                  <c:v>39745.63306712962</c:v>
                </c:pt>
                <c:pt idx="1616">
                  <c:v>39745.63312499999</c:v>
                </c:pt>
                <c:pt idx="1617">
                  <c:v>39745.63318287025</c:v>
                </c:pt>
                <c:pt idx="1618">
                  <c:v>39745.63324074072</c:v>
                </c:pt>
                <c:pt idx="1619">
                  <c:v>39745.63329861104</c:v>
                </c:pt>
                <c:pt idx="1620">
                  <c:v>39745.63335648148</c:v>
                </c:pt>
                <c:pt idx="1621">
                  <c:v>39745.63341435185</c:v>
                </c:pt>
                <c:pt idx="1622">
                  <c:v>39745.63347222222</c:v>
                </c:pt>
                <c:pt idx="1623">
                  <c:v>39745.6335300926</c:v>
                </c:pt>
                <c:pt idx="1624">
                  <c:v>39745.63358796296</c:v>
                </c:pt>
                <c:pt idx="1625">
                  <c:v>39745.6336458332</c:v>
                </c:pt>
                <c:pt idx="1626">
                  <c:v>39745.63370370357</c:v>
                </c:pt>
                <c:pt idx="1627">
                  <c:v>39745.63376157398</c:v>
                </c:pt>
                <c:pt idx="1628">
                  <c:v>39745.63381944454</c:v>
                </c:pt>
                <c:pt idx="1629">
                  <c:v>39745.63387731482</c:v>
                </c:pt>
                <c:pt idx="1630">
                  <c:v>39745.63393518519</c:v>
                </c:pt>
                <c:pt idx="1631">
                  <c:v>39745.63399305556</c:v>
                </c:pt>
                <c:pt idx="1632">
                  <c:v>39745.63405092593</c:v>
                </c:pt>
                <c:pt idx="1633">
                  <c:v>39745.63410879629</c:v>
                </c:pt>
                <c:pt idx="1634">
                  <c:v>39745.63416666658</c:v>
                </c:pt>
                <c:pt idx="1635">
                  <c:v>39745.63422453703</c:v>
                </c:pt>
                <c:pt idx="1636">
                  <c:v>39745.63428240741</c:v>
                </c:pt>
                <c:pt idx="1637">
                  <c:v>39745.63434027778</c:v>
                </c:pt>
                <c:pt idx="1638">
                  <c:v>39745.63439814821</c:v>
                </c:pt>
                <c:pt idx="1639">
                  <c:v>39745.63445601852</c:v>
                </c:pt>
                <c:pt idx="1640">
                  <c:v>39745.63451388895</c:v>
                </c:pt>
                <c:pt idx="1641">
                  <c:v>39745.63457175926</c:v>
                </c:pt>
                <c:pt idx="1642">
                  <c:v>39745.63462962963</c:v>
                </c:pt>
                <c:pt idx="1643">
                  <c:v>39745.6346875</c:v>
                </c:pt>
                <c:pt idx="1644">
                  <c:v>39745.63474537037</c:v>
                </c:pt>
                <c:pt idx="1645">
                  <c:v>39745.63480324074</c:v>
                </c:pt>
                <c:pt idx="1646">
                  <c:v>39745.63486111104</c:v>
                </c:pt>
                <c:pt idx="1647">
                  <c:v>39745.63491898148</c:v>
                </c:pt>
                <c:pt idx="1648">
                  <c:v>39745.63497685183</c:v>
                </c:pt>
                <c:pt idx="1649">
                  <c:v>39745.63503472223</c:v>
                </c:pt>
                <c:pt idx="1650">
                  <c:v>39745.63509259259</c:v>
                </c:pt>
                <c:pt idx="1651">
                  <c:v>39745.63515046296</c:v>
                </c:pt>
                <c:pt idx="1652">
                  <c:v>39745.63520833333</c:v>
                </c:pt>
                <c:pt idx="1653">
                  <c:v>39745.63526620364</c:v>
                </c:pt>
                <c:pt idx="1654">
                  <c:v>39745.63532407407</c:v>
                </c:pt>
                <c:pt idx="1655">
                  <c:v>39745.63538194443</c:v>
                </c:pt>
                <c:pt idx="1656">
                  <c:v>39745.63543981477</c:v>
                </c:pt>
                <c:pt idx="1657">
                  <c:v>39745.63549768511</c:v>
                </c:pt>
                <c:pt idx="1658">
                  <c:v>39745.63555555556</c:v>
                </c:pt>
                <c:pt idx="1659">
                  <c:v>39745.63561342593</c:v>
                </c:pt>
                <c:pt idx="1660">
                  <c:v>39745.6356712963</c:v>
                </c:pt>
                <c:pt idx="1661">
                  <c:v>39745.63572916659</c:v>
                </c:pt>
                <c:pt idx="1662">
                  <c:v>39745.63578703698</c:v>
                </c:pt>
                <c:pt idx="1663">
                  <c:v>39745.63584490737</c:v>
                </c:pt>
                <c:pt idx="1664">
                  <c:v>39745.63590277771</c:v>
                </c:pt>
                <c:pt idx="1665">
                  <c:v>39745.63596064813</c:v>
                </c:pt>
                <c:pt idx="1666">
                  <c:v>39745.63601851852</c:v>
                </c:pt>
                <c:pt idx="1667">
                  <c:v>39745.63607638896</c:v>
                </c:pt>
                <c:pt idx="1668">
                  <c:v>39745.63613425926</c:v>
                </c:pt>
                <c:pt idx="1669">
                  <c:v>39745.63619212963</c:v>
                </c:pt>
                <c:pt idx="1670">
                  <c:v>39745.63625</c:v>
                </c:pt>
                <c:pt idx="1671">
                  <c:v>39745.63630787037</c:v>
                </c:pt>
                <c:pt idx="1672">
                  <c:v>39745.63636574073</c:v>
                </c:pt>
                <c:pt idx="1673">
                  <c:v>39745.63642361099</c:v>
                </c:pt>
                <c:pt idx="1674">
                  <c:v>39745.63648148142</c:v>
                </c:pt>
                <c:pt idx="1675">
                  <c:v>39745.63653935191</c:v>
                </c:pt>
                <c:pt idx="1676">
                  <c:v>39745.63659722222</c:v>
                </c:pt>
                <c:pt idx="1677">
                  <c:v>39745.6366550926</c:v>
                </c:pt>
                <c:pt idx="1678">
                  <c:v>39745.63671296297</c:v>
                </c:pt>
                <c:pt idx="1679">
                  <c:v>39745.63677083325</c:v>
                </c:pt>
                <c:pt idx="1680">
                  <c:v>39745.6368287037</c:v>
                </c:pt>
                <c:pt idx="1681">
                  <c:v>39745.63688657407</c:v>
                </c:pt>
                <c:pt idx="1682">
                  <c:v>39745.63694444444</c:v>
                </c:pt>
                <c:pt idx="1683">
                  <c:v>39745.6370023148</c:v>
                </c:pt>
                <c:pt idx="1684">
                  <c:v>39745.63706018517</c:v>
                </c:pt>
                <c:pt idx="1685">
                  <c:v>39745.63711805556</c:v>
                </c:pt>
                <c:pt idx="1686">
                  <c:v>39745.63717592593</c:v>
                </c:pt>
                <c:pt idx="1687">
                  <c:v>39745.6372337963</c:v>
                </c:pt>
                <c:pt idx="1688">
                  <c:v>39745.6372916666</c:v>
                </c:pt>
                <c:pt idx="1689">
                  <c:v>39745.63734953698</c:v>
                </c:pt>
                <c:pt idx="1690">
                  <c:v>39745.6374074074</c:v>
                </c:pt>
                <c:pt idx="1691">
                  <c:v>39745.63746527777</c:v>
                </c:pt>
                <c:pt idx="1692">
                  <c:v>39745.6375231482</c:v>
                </c:pt>
                <c:pt idx="1693">
                  <c:v>39745.63758101852</c:v>
                </c:pt>
                <c:pt idx="1694">
                  <c:v>39745.63763888889</c:v>
                </c:pt>
                <c:pt idx="1695">
                  <c:v>39745.63769675919</c:v>
                </c:pt>
                <c:pt idx="1696">
                  <c:v>39745.63775462958</c:v>
                </c:pt>
                <c:pt idx="1697">
                  <c:v>39745.6378125</c:v>
                </c:pt>
                <c:pt idx="1698">
                  <c:v>39745.63787037038</c:v>
                </c:pt>
                <c:pt idx="1699">
                  <c:v>39745.63792824074</c:v>
                </c:pt>
                <c:pt idx="1700">
                  <c:v>39745.637986111</c:v>
                </c:pt>
                <c:pt idx="1701">
                  <c:v>39745.63804398147</c:v>
                </c:pt>
                <c:pt idx="1702">
                  <c:v>39745.63810185178</c:v>
                </c:pt>
                <c:pt idx="1703">
                  <c:v>39745.63815972222</c:v>
                </c:pt>
                <c:pt idx="1704">
                  <c:v>39745.63821759261</c:v>
                </c:pt>
                <c:pt idx="1705">
                  <c:v>39745.638275463</c:v>
                </c:pt>
                <c:pt idx="1706">
                  <c:v>39745.63833333334</c:v>
                </c:pt>
                <c:pt idx="1707">
                  <c:v>39745.63839120371</c:v>
                </c:pt>
                <c:pt idx="1708">
                  <c:v>39745.63844907408</c:v>
                </c:pt>
                <c:pt idx="1709">
                  <c:v>39745.6385069445</c:v>
                </c:pt>
                <c:pt idx="1710">
                  <c:v>39745.63856481481</c:v>
                </c:pt>
                <c:pt idx="1711">
                  <c:v>39745.63862268518</c:v>
                </c:pt>
                <c:pt idx="1712">
                  <c:v>39745.63868055549</c:v>
                </c:pt>
                <c:pt idx="1713">
                  <c:v>39745.63873842594</c:v>
                </c:pt>
                <c:pt idx="1714">
                  <c:v>39745.6387962963</c:v>
                </c:pt>
                <c:pt idx="1715">
                  <c:v>39745.63885416667</c:v>
                </c:pt>
                <c:pt idx="1716">
                  <c:v>39745.63891203704</c:v>
                </c:pt>
                <c:pt idx="1717">
                  <c:v>39745.63896990741</c:v>
                </c:pt>
                <c:pt idx="1718">
                  <c:v>39745.63902777778</c:v>
                </c:pt>
                <c:pt idx="1719">
                  <c:v>39745.63908564814</c:v>
                </c:pt>
                <c:pt idx="1720">
                  <c:v>39745.63914351843</c:v>
                </c:pt>
                <c:pt idx="1721">
                  <c:v>39745.6392013889</c:v>
                </c:pt>
                <c:pt idx="1722">
                  <c:v>39745.63925925926</c:v>
                </c:pt>
                <c:pt idx="1723">
                  <c:v>39745.63931712963</c:v>
                </c:pt>
                <c:pt idx="1724">
                  <c:v>39745.639375</c:v>
                </c:pt>
                <c:pt idx="1725">
                  <c:v>39745.63943287035</c:v>
                </c:pt>
                <c:pt idx="1726">
                  <c:v>39745.63949074067</c:v>
                </c:pt>
                <c:pt idx="1727">
                  <c:v>39745.63954861103</c:v>
                </c:pt>
                <c:pt idx="1728">
                  <c:v>39745.63960648148</c:v>
                </c:pt>
                <c:pt idx="1729">
                  <c:v>39745.63966435182</c:v>
                </c:pt>
                <c:pt idx="1730">
                  <c:v>39745.63972222219</c:v>
                </c:pt>
                <c:pt idx="1731">
                  <c:v>39745.63978009258</c:v>
                </c:pt>
                <c:pt idx="1732">
                  <c:v>39745.63983796296</c:v>
                </c:pt>
                <c:pt idx="1733">
                  <c:v>39745.63989583326</c:v>
                </c:pt>
                <c:pt idx="1734">
                  <c:v>39745.63995370362</c:v>
                </c:pt>
                <c:pt idx="1735">
                  <c:v>39745.64001157408</c:v>
                </c:pt>
                <c:pt idx="1736">
                  <c:v>39745.64006944452</c:v>
                </c:pt>
                <c:pt idx="1737">
                  <c:v>39745.64012731481</c:v>
                </c:pt>
                <c:pt idx="1738">
                  <c:v>39745.64018518518</c:v>
                </c:pt>
                <c:pt idx="1739">
                  <c:v>39745.64024305556</c:v>
                </c:pt>
                <c:pt idx="1740">
                  <c:v>39745.64030092592</c:v>
                </c:pt>
                <c:pt idx="1741">
                  <c:v>39745.64035879634</c:v>
                </c:pt>
                <c:pt idx="1742">
                  <c:v>39745.64041666665</c:v>
                </c:pt>
                <c:pt idx="1743">
                  <c:v>39745.64047453702</c:v>
                </c:pt>
                <c:pt idx="1744">
                  <c:v>39745.64053240747</c:v>
                </c:pt>
                <c:pt idx="1745">
                  <c:v>39745.6405902778</c:v>
                </c:pt>
                <c:pt idx="1746">
                  <c:v>39745.64064814821</c:v>
                </c:pt>
                <c:pt idx="1747">
                  <c:v>39745.64070601852</c:v>
                </c:pt>
                <c:pt idx="1748">
                  <c:v>39745.64076388888</c:v>
                </c:pt>
                <c:pt idx="1749">
                  <c:v>39745.64082175925</c:v>
                </c:pt>
                <c:pt idx="1750">
                  <c:v>39745.64087962963</c:v>
                </c:pt>
                <c:pt idx="1751">
                  <c:v>39745.6409375</c:v>
                </c:pt>
                <c:pt idx="1752">
                  <c:v>39745.6409953704</c:v>
                </c:pt>
                <c:pt idx="1753">
                  <c:v>39745.64105324074</c:v>
                </c:pt>
                <c:pt idx="1754">
                  <c:v>39745.64111111104</c:v>
                </c:pt>
                <c:pt idx="1755">
                  <c:v>39745.6411689814</c:v>
                </c:pt>
                <c:pt idx="1756">
                  <c:v>39745.64122685185</c:v>
                </c:pt>
                <c:pt idx="1757">
                  <c:v>39745.64128472222</c:v>
                </c:pt>
                <c:pt idx="1758">
                  <c:v>39745.64134259259</c:v>
                </c:pt>
                <c:pt idx="1759">
                  <c:v>39745.64140046296</c:v>
                </c:pt>
                <c:pt idx="1760">
                  <c:v>39745.64145833332</c:v>
                </c:pt>
                <c:pt idx="1761">
                  <c:v>39745.6415162037</c:v>
                </c:pt>
                <c:pt idx="1762">
                  <c:v>39745.6415740741</c:v>
                </c:pt>
                <c:pt idx="1763">
                  <c:v>39745.64163194445</c:v>
                </c:pt>
                <c:pt idx="1764">
                  <c:v>39745.64168981475</c:v>
                </c:pt>
                <c:pt idx="1765">
                  <c:v>39745.64174768511</c:v>
                </c:pt>
                <c:pt idx="1766">
                  <c:v>39745.64180555556</c:v>
                </c:pt>
                <c:pt idx="1767">
                  <c:v>39745.64186342593</c:v>
                </c:pt>
                <c:pt idx="1768">
                  <c:v>39745.64192129629</c:v>
                </c:pt>
                <c:pt idx="1769">
                  <c:v>39745.64197916666</c:v>
                </c:pt>
                <c:pt idx="1770">
                  <c:v>39745.64203703704</c:v>
                </c:pt>
                <c:pt idx="1771">
                  <c:v>39745.64209490741</c:v>
                </c:pt>
                <c:pt idx="1772">
                  <c:v>39745.64215277778</c:v>
                </c:pt>
                <c:pt idx="1773">
                  <c:v>39745.64221064821</c:v>
                </c:pt>
                <c:pt idx="1774">
                  <c:v>39745.64226851852</c:v>
                </c:pt>
                <c:pt idx="1775">
                  <c:v>39745.64232638895</c:v>
                </c:pt>
                <c:pt idx="1776">
                  <c:v>39745.64238425926</c:v>
                </c:pt>
                <c:pt idx="1777">
                  <c:v>39745.64244212963</c:v>
                </c:pt>
                <c:pt idx="1778">
                  <c:v>39745.6425</c:v>
                </c:pt>
                <c:pt idx="1779">
                  <c:v>39745.6425578704</c:v>
                </c:pt>
                <c:pt idx="1780">
                  <c:v>39745.64261574074</c:v>
                </c:pt>
                <c:pt idx="1781">
                  <c:v>39745.64267361104</c:v>
                </c:pt>
                <c:pt idx="1782">
                  <c:v>39745.64273148148</c:v>
                </c:pt>
                <c:pt idx="1783">
                  <c:v>39745.64278935183</c:v>
                </c:pt>
                <c:pt idx="1784">
                  <c:v>39745.64284722223</c:v>
                </c:pt>
                <c:pt idx="1785">
                  <c:v>39745.6429050926</c:v>
                </c:pt>
                <c:pt idx="1786">
                  <c:v>39745.64296296296</c:v>
                </c:pt>
                <c:pt idx="1787">
                  <c:v>39745.64302083322</c:v>
                </c:pt>
                <c:pt idx="1788">
                  <c:v>39745.64307870364</c:v>
                </c:pt>
                <c:pt idx="1789">
                  <c:v>39745.64313657407</c:v>
                </c:pt>
                <c:pt idx="1790">
                  <c:v>39745.64319444444</c:v>
                </c:pt>
                <c:pt idx="1791">
                  <c:v>39745.64325231482</c:v>
                </c:pt>
                <c:pt idx="1792">
                  <c:v>39745.64331018519</c:v>
                </c:pt>
                <c:pt idx="1793">
                  <c:v>39745.64336805556</c:v>
                </c:pt>
                <c:pt idx="1794">
                  <c:v>39745.64342592593</c:v>
                </c:pt>
                <c:pt idx="1795">
                  <c:v>39745.64348379623</c:v>
                </c:pt>
                <c:pt idx="1796">
                  <c:v>39745.64354166659</c:v>
                </c:pt>
                <c:pt idx="1797">
                  <c:v>39745.64359953703</c:v>
                </c:pt>
                <c:pt idx="1798">
                  <c:v>39745.64365740741</c:v>
                </c:pt>
                <c:pt idx="1799">
                  <c:v>39745.64371527778</c:v>
                </c:pt>
                <c:pt idx="1800">
                  <c:v>39745.64377314815</c:v>
                </c:pt>
                <c:pt idx="1801">
                  <c:v>39745.64383101852</c:v>
                </c:pt>
                <c:pt idx="1802">
                  <c:v>39745.64388888889</c:v>
                </c:pt>
                <c:pt idx="1803">
                  <c:v>39745.64394675918</c:v>
                </c:pt>
                <c:pt idx="1804">
                  <c:v>39745.64400462963</c:v>
                </c:pt>
                <c:pt idx="1805">
                  <c:v>39745.6440625</c:v>
                </c:pt>
                <c:pt idx="1806">
                  <c:v>39745.64412037037</c:v>
                </c:pt>
                <c:pt idx="1807">
                  <c:v>39745.64417824074</c:v>
                </c:pt>
                <c:pt idx="1808">
                  <c:v>39745.64423611111</c:v>
                </c:pt>
                <c:pt idx="1809">
                  <c:v>39745.64429398148</c:v>
                </c:pt>
                <c:pt idx="1810">
                  <c:v>39745.64435185185</c:v>
                </c:pt>
                <c:pt idx="1811">
                  <c:v>39745.6444097222</c:v>
                </c:pt>
                <c:pt idx="1812">
                  <c:v>39745.6444675926</c:v>
                </c:pt>
                <c:pt idx="1813">
                  <c:v>39745.644525463</c:v>
                </c:pt>
                <c:pt idx="1814">
                  <c:v>39745.64458333333</c:v>
                </c:pt>
                <c:pt idx="1815">
                  <c:v>39745.6446412037</c:v>
                </c:pt>
                <c:pt idx="1816">
                  <c:v>39745.64469907414</c:v>
                </c:pt>
                <c:pt idx="1817">
                  <c:v>39745.64475694444</c:v>
                </c:pt>
                <c:pt idx="1818">
                  <c:v>39745.64481481481</c:v>
                </c:pt>
                <c:pt idx="1819">
                  <c:v>39745.64487268519</c:v>
                </c:pt>
                <c:pt idx="1820">
                  <c:v>39745.64493055556</c:v>
                </c:pt>
                <c:pt idx="1821">
                  <c:v>39745.64498842594</c:v>
                </c:pt>
                <c:pt idx="1822">
                  <c:v>39745.6450462963</c:v>
                </c:pt>
                <c:pt idx="1823">
                  <c:v>39745.6451041666</c:v>
                </c:pt>
                <c:pt idx="1824">
                  <c:v>39745.64516203698</c:v>
                </c:pt>
                <c:pt idx="1825">
                  <c:v>39745.64521990741</c:v>
                </c:pt>
                <c:pt idx="1826">
                  <c:v>39745.64527777778</c:v>
                </c:pt>
                <c:pt idx="1827">
                  <c:v>39745.6453356482</c:v>
                </c:pt>
                <c:pt idx="1828">
                  <c:v>39745.64539351852</c:v>
                </c:pt>
                <c:pt idx="1829">
                  <c:v>39745.64545138889</c:v>
                </c:pt>
                <c:pt idx="1830">
                  <c:v>39745.64550925926</c:v>
                </c:pt>
                <c:pt idx="1831">
                  <c:v>39745.64556712963</c:v>
                </c:pt>
                <c:pt idx="1832">
                  <c:v>39745.645625</c:v>
                </c:pt>
                <c:pt idx="1833">
                  <c:v>39745.64568287037</c:v>
                </c:pt>
                <c:pt idx="1834">
                  <c:v>39745.64574074066</c:v>
                </c:pt>
                <c:pt idx="1835">
                  <c:v>39745.645798611</c:v>
                </c:pt>
                <c:pt idx="1836">
                  <c:v>39745.64585648148</c:v>
                </c:pt>
                <c:pt idx="1837">
                  <c:v>39745.64591435185</c:v>
                </c:pt>
                <c:pt idx="1838">
                  <c:v>39745.64597222222</c:v>
                </c:pt>
                <c:pt idx="1839">
                  <c:v>39745.64603009261</c:v>
                </c:pt>
                <c:pt idx="1840">
                  <c:v>39745.64608796296</c:v>
                </c:pt>
                <c:pt idx="1841">
                  <c:v>39745.64614583326</c:v>
                </c:pt>
                <c:pt idx="1842">
                  <c:v>39745.64620370371</c:v>
                </c:pt>
                <c:pt idx="1843">
                  <c:v>39745.64626157408</c:v>
                </c:pt>
                <c:pt idx="1844">
                  <c:v>39745.64631944457</c:v>
                </c:pt>
                <c:pt idx="1845">
                  <c:v>39745.64637731481</c:v>
                </c:pt>
                <c:pt idx="1846">
                  <c:v>39745.64643518518</c:v>
                </c:pt>
                <c:pt idx="1847">
                  <c:v>39745.64649305555</c:v>
                </c:pt>
                <c:pt idx="1848">
                  <c:v>39745.64655092594</c:v>
                </c:pt>
                <c:pt idx="1849">
                  <c:v>39745.6466087963</c:v>
                </c:pt>
                <c:pt idx="1850">
                  <c:v>39745.64666666662</c:v>
                </c:pt>
                <c:pt idx="1851">
                  <c:v>39745.64672453699</c:v>
                </c:pt>
                <c:pt idx="1852">
                  <c:v>39745.64678240741</c:v>
                </c:pt>
                <c:pt idx="1853">
                  <c:v>39745.64684027778</c:v>
                </c:pt>
                <c:pt idx="1854">
                  <c:v>39745.64689814825</c:v>
                </c:pt>
                <c:pt idx="1855">
                  <c:v>39745.64695601854</c:v>
                </c:pt>
                <c:pt idx="1856">
                  <c:v>39745.6470138889</c:v>
                </c:pt>
                <c:pt idx="1857">
                  <c:v>39745.64707175922</c:v>
                </c:pt>
                <c:pt idx="1858">
                  <c:v>39745.64712962959</c:v>
                </c:pt>
                <c:pt idx="1859">
                  <c:v>39745.6471875</c:v>
                </c:pt>
                <c:pt idx="1860">
                  <c:v>39745.64724537037</c:v>
                </c:pt>
                <c:pt idx="1861">
                  <c:v>39745.64730324074</c:v>
                </c:pt>
                <c:pt idx="1862">
                  <c:v>39745.64736111103</c:v>
                </c:pt>
                <c:pt idx="1863">
                  <c:v>39745.64741898148</c:v>
                </c:pt>
                <c:pt idx="1864">
                  <c:v>39745.64747685182</c:v>
                </c:pt>
                <c:pt idx="1865">
                  <c:v>39745.64753472222</c:v>
                </c:pt>
                <c:pt idx="1866">
                  <c:v>39745.6475925926</c:v>
                </c:pt>
                <c:pt idx="1867">
                  <c:v>39745.64765046296</c:v>
                </c:pt>
                <c:pt idx="1868">
                  <c:v>39745.64770833326</c:v>
                </c:pt>
                <c:pt idx="1869">
                  <c:v>39745.64776620362</c:v>
                </c:pt>
                <c:pt idx="1870">
                  <c:v>39745.64782407408</c:v>
                </c:pt>
                <c:pt idx="1871">
                  <c:v>39745.64788194445</c:v>
                </c:pt>
                <c:pt idx="1872">
                  <c:v>39745.64793981481</c:v>
                </c:pt>
                <c:pt idx="1873">
                  <c:v>39745.64799768518</c:v>
                </c:pt>
                <c:pt idx="1874">
                  <c:v>39745.64805555556</c:v>
                </c:pt>
                <c:pt idx="1875">
                  <c:v>39745.648113426</c:v>
                </c:pt>
                <c:pt idx="1876">
                  <c:v>39745.64817129634</c:v>
                </c:pt>
                <c:pt idx="1877">
                  <c:v>39745.64822916667</c:v>
                </c:pt>
                <c:pt idx="1878">
                  <c:v>39745.64828703704</c:v>
                </c:pt>
                <c:pt idx="1879">
                  <c:v>39745.64834490741</c:v>
                </c:pt>
                <c:pt idx="1880">
                  <c:v>39745.64840277778</c:v>
                </c:pt>
                <c:pt idx="1881">
                  <c:v>39745.64846064815</c:v>
                </c:pt>
                <c:pt idx="1882">
                  <c:v>39745.64851851858</c:v>
                </c:pt>
                <c:pt idx="1883">
                  <c:v>39745.648576389</c:v>
                </c:pt>
                <c:pt idx="1884">
                  <c:v>39745.64863425926</c:v>
                </c:pt>
                <c:pt idx="1885">
                  <c:v>39745.64869212963</c:v>
                </c:pt>
                <c:pt idx="1886">
                  <c:v>39745.64875</c:v>
                </c:pt>
                <c:pt idx="1887">
                  <c:v>39745.6488078704</c:v>
                </c:pt>
                <c:pt idx="1888">
                  <c:v>39745.64886574074</c:v>
                </c:pt>
                <c:pt idx="1889">
                  <c:v>39745.64892361104</c:v>
                </c:pt>
                <c:pt idx="1890">
                  <c:v>39745.64898148148</c:v>
                </c:pt>
                <c:pt idx="1891">
                  <c:v>39745.64903935186</c:v>
                </c:pt>
                <c:pt idx="1892">
                  <c:v>39745.64909722223</c:v>
                </c:pt>
                <c:pt idx="1893">
                  <c:v>39745.6491550926</c:v>
                </c:pt>
                <c:pt idx="1894">
                  <c:v>39745.64921296296</c:v>
                </c:pt>
                <c:pt idx="1895">
                  <c:v>39745.64927083332</c:v>
                </c:pt>
                <c:pt idx="1896">
                  <c:v>39745.64932870363</c:v>
                </c:pt>
                <c:pt idx="1897">
                  <c:v>39745.64938657408</c:v>
                </c:pt>
                <c:pt idx="1898">
                  <c:v>39745.64944444445</c:v>
                </c:pt>
                <c:pt idx="1899">
                  <c:v>39745.64950231482</c:v>
                </c:pt>
                <c:pt idx="1900">
                  <c:v>39745.64956018519</c:v>
                </c:pt>
                <c:pt idx="1901">
                  <c:v>39745.64961805556</c:v>
                </c:pt>
                <c:pt idx="1902">
                  <c:v>39745.64967592593</c:v>
                </c:pt>
                <c:pt idx="1903">
                  <c:v>39745.64973379629</c:v>
                </c:pt>
                <c:pt idx="1904">
                  <c:v>39745.64979166658</c:v>
                </c:pt>
                <c:pt idx="1905">
                  <c:v>39745.64984953703</c:v>
                </c:pt>
                <c:pt idx="1906">
                  <c:v>39745.64990740741</c:v>
                </c:pt>
                <c:pt idx="1907">
                  <c:v>39745.64996527778</c:v>
                </c:pt>
                <c:pt idx="1908">
                  <c:v>39745.65002314821</c:v>
                </c:pt>
                <c:pt idx="1909">
                  <c:v>39745.65008101852</c:v>
                </c:pt>
                <c:pt idx="1910">
                  <c:v>39745.65013888895</c:v>
                </c:pt>
                <c:pt idx="1911">
                  <c:v>39745.65019675926</c:v>
                </c:pt>
                <c:pt idx="1912">
                  <c:v>39745.65025462963</c:v>
                </c:pt>
                <c:pt idx="1913">
                  <c:v>39745.6503125</c:v>
                </c:pt>
                <c:pt idx="1914">
                  <c:v>39745.6503703704</c:v>
                </c:pt>
                <c:pt idx="1915">
                  <c:v>39745.65042824074</c:v>
                </c:pt>
                <c:pt idx="1916">
                  <c:v>39745.65048611104</c:v>
                </c:pt>
                <c:pt idx="1917">
                  <c:v>39745.65054398148</c:v>
                </c:pt>
                <c:pt idx="1918">
                  <c:v>39745.65060185183</c:v>
                </c:pt>
                <c:pt idx="1919">
                  <c:v>39745.65065972223</c:v>
                </c:pt>
                <c:pt idx="1920">
                  <c:v>39745.6507175926</c:v>
                </c:pt>
                <c:pt idx="1921">
                  <c:v>39745.650775463</c:v>
                </c:pt>
                <c:pt idx="1922">
                  <c:v>39745.65083333333</c:v>
                </c:pt>
                <c:pt idx="1923">
                  <c:v>39745.6508912037</c:v>
                </c:pt>
                <c:pt idx="1924">
                  <c:v>39745.65094907413</c:v>
                </c:pt>
                <c:pt idx="1925">
                  <c:v>39745.65100694444</c:v>
                </c:pt>
                <c:pt idx="1926">
                  <c:v>39745.65106481477</c:v>
                </c:pt>
                <c:pt idx="1927">
                  <c:v>39745.65112268511</c:v>
                </c:pt>
                <c:pt idx="1928">
                  <c:v>39745.65118055547</c:v>
                </c:pt>
                <c:pt idx="1929">
                  <c:v>39745.65123842602</c:v>
                </c:pt>
                <c:pt idx="1930">
                  <c:v>39745.65129629636</c:v>
                </c:pt>
                <c:pt idx="1931">
                  <c:v>39745.65135416666</c:v>
                </c:pt>
                <c:pt idx="1932">
                  <c:v>39745.65141203703</c:v>
                </c:pt>
                <c:pt idx="1933">
                  <c:v>39745.65146990737</c:v>
                </c:pt>
                <c:pt idx="1934">
                  <c:v>39745.65152777778</c:v>
                </c:pt>
                <c:pt idx="1935">
                  <c:v>39745.65158564815</c:v>
                </c:pt>
                <c:pt idx="1936">
                  <c:v>39745.6516435185</c:v>
                </c:pt>
                <c:pt idx="1937">
                  <c:v>39745.65170138889</c:v>
                </c:pt>
                <c:pt idx="1938">
                  <c:v>39745.65175925926</c:v>
                </c:pt>
                <c:pt idx="1939">
                  <c:v>39745.65181712964</c:v>
                </c:pt>
                <c:pt idx="1940">
                  <c:v>39745.651875</c:v>
                </c:pt>
              </c:numCache>
            </c:numRef>
          </c:cat>
          <c:val>
            <c:numRef>
              <c:f>SWTTEST!$C$5:$C$1945</c:f>
              <c:numCache>
                <c:formatCode>General</c:formatCode>
                <c:ptCount val="1941"/>
                <c:pt idx="0">
                  <c:v>30.31000000000003</c:v>
                </c:pt>
                <c:pt idx="1">
                  <c:v>29.9</c:v>
                </c:pt>
                <c:pt idx="2">
                  <c:v>29.5</c:v>
                </c:pt>
                <c:pt idx="3">
                  <c:v>29.1</c:v>
                </c:pt>
                <c:pt idx="4">
                  <c:v>28.7</c:v>
                </c:pt>
                <c:pt idx="5">
                  <c:v>28.31000000000003</c:v>
                </c:pt>
                <c:pt idx="6">
                  <c:v>28.31000000000003</c:v>
                </c:pt>
                <c:pt idx="7">
                  <c:v>27.91</c:v>
                </c:pt>
                <c:pt idx="8">
                  <c:v>27.52</c:v>
                </c:pt>
                <c:pt idx="9">
                  <c:v>27.52</c:v>
                </c:pt>
                <c:pt idx="10">
                  <c:v>27.52</c:v>
                </c:pt>
                <c:pt idx="11">
                  <c:v>27.12</c:v>
                </c:pt>
                <c:pt idx="12">
                  <c:v>27.12</c:v>
                </c:pt>
                <c:pt idx="13">
                  <c:v>26.73</c:v>
                </c:pt>
                <c:pt idx="14">
                  <c:v>26.73</c:v>
                </c:pt>
                <c:pt idx="15">
                  <c:v>26.73</c:v>
                </c:pt>
                <c:pt idx="16">
                  <c:v>26.73</c:v>
                </c:pt>
                <c:pt idx="17">
                  <c:v>26.34</c:v>
                </c:pt>
                <c:pt idx="18">
                  <c:v>26.34</c:v>
                </c:pt>
                <c:pt idx="19">
                  <c:v>26.34</c:v>
                </c:pt>
                <c:pt idx="20">
                  <c:v>26.34</c:v>
                </c:pt>
                <c:pt idx="21">
                  <c:v>25.95</c:v>
                </c:pt>
                <c:pt idx="22">
                  <c:v>25.95</c:v>
                </c:pt>
                <c:pt idx="23">
                  <c:v>25.95</c:v>
                </c:pt>
                <c:pt idx="24">
                  <c:v>25.56</c:v>
                </c:pt>
                <c:pt idx="25">
                  <c:v>25.56</c:v>
                </c:pt>
                <c:pt idx="26">
                  <c:v>25.56</c:v>
                </c:pt>
                <c:pt idx="27">
                  <c:v>25.56</c:v>
                </c:pt>
                <c:pt idx="28">
                  <c:v>25.56</c:v>
                </c:pt>
                <c:pt idx="29">
                  <c:v>25.17</c:v>
                </c:pt>
                <c:pt idx="30">
                  <c:v>25.17</c:v>
                </c:pt>
                <c:pt idx="31">
                  <c:v>25.17</c:v>
                </c:pt>
                <c:pt idx="32">
                  <c:v>25.17</c:v>
                </c:pt>
                <c:pt idx="33">
                  <c:v>25.17</c:v>
                </c:pt>
                <c:pt idx="34">
                  <c:v>25.17</c:v>
                </c:pt>
                <c:pt idx="35">
                  <c:v>25.17</c:v>
                </c:pt>
                <c:pt idx="36">
                  <c:v>25.17</c:v>
                </c:pt>
                <c:pt idx="37">
                  <c:v>24.79</c:v>
                </c:pt>
                <c:pt idx="38">
                  <c:v>24.79</c:v>
                </c:pt>
                <c:pt idx="39">
                  <c:v>24.79</c:v>
                </c:pt>
                <c:pt idx="40">
                  <c:v>24.79</c:v>
                </c:pt>
                <c:pt idx="41">
                  <c:v>24.79</c:v>
                </c:pt>
                <c:pt idx="42">
                  <c:v>24.79</c:v>
                </c:pt>
                <c:pt idx="43">
                  <c:v>24.4</c:v>
                </c:pt>
                <c:pt idx="44">
                  <c:v>24.4</c:v>
                </c:pt>
                <c:pt idx="45">
                  <c:v>24.4</c:v>
                </c:pt>
                <c:pt idx="46">
                  <c:v>24.4</c:v>
                </c:pt>
                <c:pt idx="47">
                  <c:v>24.4</c:v>
                </c:pt>
                <c:pt idx="48">
                  <c:v>24.4</c:v>
                </c:pt>
                <c:pt idx="49">
                  <c:v>24.4</c:v>
                </c:pt>
                <c:pt idx="50">
                  <c:v>24.4</c:v>
                </c:pt>
                <c:pt idx="51">
                  <c:v>24.4</c:v>
                </c:pt>
                <c:pt idx="52">
                  <c:v>24.01</c:v>
                </c:pt>
                <c:pt idx="53">
                  <c:v>24.01</c:v>
                </c:pt>
                <c:pt idx="54">
                  <c:v>24.01</c:v>
                </c:pt>
                <c:pt idx="55">
                  <c:v>24.01</c:v>
                </c:pt>
                <c:pt idx="56">
                  <c:v>24.01</c:v>
                </c:pt>
                <c:pt idx="57">
                  <c:v>24.01</c:v>
                </c:pt>
                <c:pt idx="58">
                  <c:v>24.01</c:v>
                </c:pt>
                <c:pt idx="59">
                  <c:v>24.01</c:v>
                </c:pt>
                <c:pt idx="60">
                  <c:v>24.01</c:v>
                </c:pt>
                <c:pt idx="61">
                  <c:v>24.01</c:v>
                </c:pt>
                <c:pt idx="62">
                  <c:v>24.01</c:v>
                </c:pt>
                <c:pt idx="63">
                  <c:v>24.01</c:v>
                </c:pt>
                <c:pt idx="64">
                  <c:v>24.01</c:v>
                </c:pt>
                <c:pt idx="65">
                  <c:v>23.63000000000003</c:v>
                </c:pt>
                <c:pt idx="66">
                  <c:v>23.63000000000003</c:v>
                </c:pt>
                <c:pt idx="67">
                  <c:v>23.63000000000003</c:v>
                </c:pt>
                <c:pt idx="68">
                  <c:v>23.63000000000003</c:v>
                </c:pt>
                <c:pt idx="69">
                  <c:v>23.63000000000003</c:v>
                </c:pt>
                <c:pt idx="70">
                  <c:v>23.63000000000003</c:v>
                </c:pt>
                <c:pt idx="71">
                  <c:v>23.63000000000003</c:v>
                </c:pt>
                <c:pt idx="72">
                  <c:v>23.24</c:v>
                </c:pt>
                <c:pt idx="73">
                  <c:v>23.24</c:v>
                </c:pt>
                <c:pt idx="74">
                  <c:v>23.24</c:v>
                </c:pt>
                <c:pt idx="75">
                  <c:v>23.24</c:v>
                </c:pt>
                <c:pt idx="76">
                  <c:v>23.24</c:v>
                </c:pt>
                <c:pt idx="77">
                  <c:v>23.24</c:v>
                </c:pt>
                <c:pt idx="78">
                  <c:v>23.24</c:v>
                </c:pt>
                <c:pt idx="79">
                  <c:v>23.24</c:v>
                </c:pt>
                <c:pt idx="80">
                  <c:v>22.86</c:v>
                </c:pt>
                <c:pt idx="81">
                  <c:v>22.86</c:v>
                </c:pt>
                <c:pt idx="82">
                  <c:v>22.86</c:v>
                </c:pt>
                <c:pt idx="83">
                  <c:v>22.86</c:v>
                </c:pt>
                <c:pt idx="84">
                  <c:v>22.86</c:v>
                </c:pt>
                <c:pt idx="85">
                  <c:v>22.86</c:v>
                </c:pt>
                <c:pt idx="86">
                  <c:v>22.86</c:v>
                </c:pt>
                <c:pt idx="87">
                  <c:v>22.86</c:v>
                </c:pt>
                <c:pt idx="88">
                  <c:v>22.86</c:v>
                </c:pt>
                <c:pt idx="89">
                  <c:v>22.47999999999999</c:v>
                </c:pt>
                <c:pt idx="90">
                  <c:v>22.47999999999999</c:v>
                </c:pt>
                <c:pt idx="91">
                  <c:v>22.47999999999999</c:v>
                </c:pt>
                <c:pt idx="92">
                  <c:v>22.47999999999999</c:v>
                </c:pt>
                <c:pt idx="93">
                  <c:v>22.47999999999999</c:v>
                </c:pt>
                <c:pt idx="94">
                  <c:v>22.47999999999999</c:v>
                </c:pt>
                <c:pt idx="95">
                  <c:v>22.47999999999999</c:v>
                </c:pt>
                <c:pt idx="96">
                  <c:v>22.47999999999999</c:v>
                </c:pt>
                <c:pt idx="97">
                  <c:v>22.47999999999999</c:v>
                </c:pt>
                <c:pt idx="98">
                  <c:v>22.47999999999999</c:v>
                </c:pt>
                <c:pt idx="99">
                  <c:v>22.47999999999999</c:v>
                </c:pt>
                <c:pt idx="100">
                  <c:v>22.47999999999999</c:v>
                </c:pt>
                <c:pt idx="101">
                  <c:v>22.47999999999999</c:v>
                </c:pt>
                <c:pt idx="102">
                  <c:v>22.47999999999999</c:v>
                </c:pt>
                <c:pt idx="103">
                  <c:v>22.09</c:v>
                </c:pt>
                <c:pt idx="104">
                  <c:v>22.09</c:v>
                </c:pt>
                <c:pt idx="105">
                  <c:v>22.09</c:v>
                </c:pt>
                <c:pt idx="106">
                  <c:v>22.09</c:v>
                </c:pt>
                <c:pt idx="107">
                  <c:v>22.09</c:v>
                </c:pt>
                <c:pt idx="108">
                  <c:v>22.09</c:v>
                </c:pt>
                <c:pt idx="109">
                  <c:v>22.09</c:v>
                </c:pt>
                <c:pt idx="110">
                  <c:v>22.09</c:v>
                </c:pt>
                <c:pt idx="111">
                  <c:v>22.09</c:v>
                </c:pt>
                <c:pt idx="112">
                  <c:v>22.09</c:v>
                </c:pt>
                <c:pt idx="113">
                  <c:v>22.09</c:v>
                </c:pt>
                <c:pt idx="114">
                  <c:v>22.09</c:v>
                </c:pt>
                <c:pt idx="115">
                  <c:v>22.09</c:v>
                </c:pt>
                <c:pt idx="116">
                  <c:v>22.09</c:v>
                </c:pt>
                <c:pt idx="117">
                  <c:v>22.09</c:v>
                </c:pt>
                <c:pt idx="118">
                  <c:v>22.09</c:v>
                </c:pt>
                <c:pt idx="119">
                  <c:v>22.09</c:v>
                </c:pt>
                <c:pt idx="120">
                  <c:v>22.09</c:v>
                </c:pt>
                <c:pt idx="121">
                  <c:v>22.09</c:v>
                </c:pt>
                <c:pt idx="122">
                  <c:v>22.09</c:v>
                </c:pt>
                <c:pt idx="123">
                  <c:v>22.09</c:v>
                </c:pt>
                <c:pt idx="124">
                  <c:v>22.09</c:v>
                </c:pt>
                <c:pt idx="125">
                  <c:v>22.09</c:v>
                </c:pt>
                <c:pt idx="126">
                  <c:v>22.09</c:v>
                </c:pt>
                <c:pt idx="127">
                  <c:v>22.09</c:v>
                </c:pt>
                <c:pt idx="128">
                  <c:v>22.09</c:v>
                </c:pt>
                <c:pt idx="129">
                  <c:v>22.09</c:v>
                </c:pt>
                <c:pt idx="130">
                  <c:v>22.09</c:v>
                </c:pt>
                <c:pt idx="131">
                  <c:v>22.09</c:v>
                </c:pt>
                <c:pt idx="132">
                  <c:v>22.09</c:v>
                </c:pt>
                <c:pt idx="133">
                  <c:v>22.09</c:v>
                </c:pt>
                <c:pt idx="134">
                  <c:v>22.09</c:v>
                </c:pt>
                <c:pt idx="135">
                  <c:v>22.09</c:v>
                </c:pt>
                <c:pt idx="136">
                  <c:v>22.09</c:v>
                </c:pt>
                <c:pt idx="137">
                  <c:v>22.09</c:v>
                </c:pt>
                <c:pt idx="138">
                  <c:v>22.09</c:v>
                </c:pt>
                <c:pt idx="139">
                  <c:v>22.09</c:v>
                </c:pt>
                <c:pt idx="140">
                  <c:v>22.09</c:v>
                </c:pt>
                <c:pt idx="141">
                  <c:v>22.09</c:v>
                </c:pt>
                <c:pt idx="142">
                  <c:v>22.09</c:v>
                </c:pt>
                <c:pt idx="143">
                  <c:v>21.71</c:v>
                </c:pt>
                <c:pt idx="144">
                  <c:v>21.71</c:v>
                </c:pt>
                <c:pt idx="145">
                  <c:v>21.71</c:v>
                </c:pt>
                <c:pt idx="146">
                  <c:v>21.71</c:v>
                </c:pt>
                <c:pt idx="147">
                  <c:v>21.71</c:v>
                </c:pt>
                <c:pt idx="148">
                  <c:v>21.71</c:v>
                </c:pt>
                <c:pt idx="149">
                  <c:v>22.09</c:v>
                </c:pt>
                <c:pt idx="150">
                  <c:v>21.71</c:v>
                </c:pt>
                <c:pt idx="151">
                  <c:v>21.71</c:v>
                </c:pt>
                <c:pt idx="152">
                  <c:v>21.71</c:v>
                </c:pt>
                <c:pt idx="153">
                  <c:v>21.71</c:v>
                </c:pt>
                <c:pt idx="154">
                  <c:v>21.71</c:v>
                </c:pt>
                <c:pt idx="155">
                  <c:v>21.71</c:v>
                </c:pt>
                <c:pt idx="156">
                  <c:v>21.71</c:v>
                </c:pt>
                <c:pt idx="157">
                  <c:v>21.71</c:v>
                </c:pt>
                <c:pt idx="158">
                  <c:v>21.71</c:v>
                </c:pt>
                <c:pt idx="159">
                  <c:v>21.71</c:v>
                </c:pt>
                <c:pt idx="160">
                  <c:v>21.71</c:v>
                </c:pt>
                <c:pt idx="161">
                  <c:v>21.71</c:v>
                </c:pt>
                <c:pt idx="162">
                  <c:v>21.71</c:v>
                </c:pt>
                <c:pt idx="163">
                  <c:v>21.71</c:v>
                </c:pt>
                <c:pt idx="164">
                  <c:v>21.71</c:v>
                </c:pt>
                <c:pt idx="165">
                  <c:v>21.71</c:v>
                </c:pt>
                <c:pt idx="166">
                  <c:v>21.71</c:v>
                </c:pt>
                <c:pt idx="167">
                  <c:v>21.71</c:v>
                </c:pt>
                <c:pt idx="168">
                  <c:v>21.71</c:v>
                </c:pt>
                <c:pt idx="169">
                  <c:v>21.71</c:v>
                </c:pt>
                <c:pt idx="170">
                  <c:v>21.71</c:v>
                </c:pt>
                <c:pt idx="171">
                  <c:v>21.71</c:v>
                </c:pt>
                <c:pt idx="172">
                  <c:v>21.71</c:v>
                </c:pt>
                <c:pt idx="173">
                  <c:v>21.71</c:v>
                </c:pt>
                <c:pt idx="174">
                  <c:v>21.71</c:v>
                </c:pt>
                <c:pt idx="175">
                  <c:v>21.71</c:v>
                </c:pt>
                <c:pt idx="176">
                  <c:v>21.71</c:v>
                </c:pt>
                <c:pt idx="177">
                  <c:v>21.71</c:v>
                </c:pt>
                <c:pt idx="178">
                  <c:v>21.71</c:v>
                </c:pt>
                <c:pt idx="179">
                  <c:v>22.09</c:v>
                </c:pt>
                <c:pt idx="180">
                  <c:v>22.09</c:v>
                </c:pt>
                <c:pt idx="181">
                  <c:v>22.09</c:v>
                </c:pt>
                <c:pt idx="182">
                  <c:v>22.09</c:v>
                </c:pt>
                <c:pt idx="183">
                  <c:v>22.09</c:v>
                </c:pt>
                <c:pt idx="184">
                  <c:v>22.09</c:v>
                </c:pt>
                <c:pt idx="185">
                  <c:v>22.09</c:v>
                </c:pt>
                <c:pt idx="186">
                  <c:v>22.09</c:v>
                </c:pt>
                <c:pt idx="187">
                  <c:v>22.09</c:v>
                </c:pt>
                <c:pt idx="188">
                  <c:v>22.09</c:v>
                </c:pt>
                <c:pt idx="189">
                  <c:v>22.09</c:v>
                </c:pt>
                <c:pt idx="190">
                  <c:v>22.09</c:v>
                </c:pt>
                <c:pt idx="191">
                  <c:v>22.09</c:v>
                </c:pt>
                <c:pt idx="192">
                  <c:v>22.09</c:v>
                </c:pt>
                <c:pt idx="193">
                  <c:v>22.09</c:v>
                </c:pt>
                <c:pt idx="194">
                  <c:v>22.09</c:v>
                </c:pt>
                <c:pt idx="195">
                  <c:v>22.09</c:v>
                </c:pt>
                <c:pt idx="196">
                  <c:v>22.09</c:v>
                </c:pt>
                <c:pt idx="197">
                  <c:v>22.09</c:v>
                </c:pt>
                <c:pt idx="198">
                  <c:v>22.09</c:v>
                </c:pt>
                <c:pt idx="199">
                  <c:v>22.09</c:v>
                </c:pt>
                <c:pt idx="200">
                  <c:v>22.09</c:v>
                </c:pt>
                <c:pt idx="201">
                  <c:v>22.09</c:v>
                </c:pt>
                <c:pt idx="202">
                  <c:v>22.09</c:v>
                </c:pt>
                <c:pt idx="203">
                  <c:v>22.09</c:v>
                </c:pt>
                <c:pt idx="204">
                  <c:v>22.09</c:v>
                </c:pt>
                <c:pt idx="205">
                  <c:v>22.09</c:v>
                </c:pt>
                <c:pt idx="206">
                  <c:v>22.09</c:v>
                </c:pt>
                <c:pt idx="207">
                  <c:v>22.09</c:v>
                </c:pt>
                <c:pt idx="208">
                  <c:v>22.09</c:v>
                </c:pt>
                <c:pt idx="209">
                  <c:v>22.09</c:v>
                </c:pt>
                <c:pt idx="210">
                  <c:v>22.09</c:v>
                </c:pt>
                <c:pt idx="211">
                  <c:v>22.09</c:v>
                </c:pt>
                <c:pt idx="212">
                  <c:v>22.09</c:v>
                </c:pt>
                <c:pt idx="213">
                  <c:v>22.09</c:v>
                </c:pt>
                <c:pt idx="214">
                  <c:v>22.09</c:v>
                </c:pt>
                <c:pt idx="215">
                  <c:v>22.09</c:v>
                </c:pt>
                <c:pt idx="216">
                  <c:v>22.09</c:v>
                </c:pt>
                <c:pt idx="217">
                  <c:v>22.09</c:v>
                </c:pt>
                <c:pt idx="218">
                  <c:v>22.09</c:v>
                </c:pt>
                <c:pt idx="219">
                  <c:v>22.09</c:v>
                </c:pt>
                <c:pt idx="220">
                  <c:v>22.09</c:v>
                </c:pt>
                <c:pt idx="221">
                  <c:v>22.09</c:v>
                </c:pt>
                <c:pt idx="222">
                  <c:v>22.09</c:v>
                </c:pt>
                <c:pt idx="223">
                  <c:v>22.09</c:v>
                </c:pt>
                <c:pt idx="224">
                  <c:v>22.09</c:v>
                </c:pt>
                <c:pt idx="225">
                  <c:v>22.09</c:v>
                </c:pt>
                <c:pt idx="226">
                  <c:v>22.09</c:v>
                </c:pt>
                <c:pt idx="227">
                  <c:v>22.09</c:v>
                </c:pt>
                <c:pt idx="228">
                  <c:v>22.09</c:v>
                </c:pt>
                <c:pt idx="229">
                  <c:v>22.09</c:v>
                </c:pt>
                <c:pt idx="230">
                  <c:v>22.09</c:v>
                </c:pt>
                <c:pt idx="231">
                  <c:v>22.09</c:v>
                </c:pt>
                <c:pt idx="232">
                  <c:v>22.09</c:v>
                </c:pt>
                <c:pt idx="233">
                  <c:v>22.09</c:v>
                </c:pt>
                <c:pt idx="234">
                  <c:v>22.09</c:v>
                </c:pt>
                <c:pt idx="235">
                  <c:v>22.09</c:v>
                </c:pt>
                <c:pt idx="236">
                  <c:v>22.09</c:v>
                </c:pt>
                <c:pt idx="237">
                  <c:v>22.09</c:v>
                </c:pt>
                <c:pt idx="238">
                  <c:v>22.09</c:v>
                </c:pt>
                <c:pt idx="239">
                  <c:v>22.09</c:v>
                </c:pt>
                <c:pt idx="240">
                  <c:v>22.09</c:v>
                </c:pt>
                <c:pt idx="241">
                  <c:v>22.09</c:v>
                </c:pt>
                <c:pt idx="242">
                  <c:v>22.09</c:v>
                </c:pt>
                <c:pt idx="243">
                  <c:v>22.09</c:v>
                </c:pt>
                <c:pt idx="244">
                  <c:v>22.09</c:v>
                </c:pt>
                <c:pt idx="245">
                  <c:v>22.09</c:v>
                </c:pt>
                <c:pt idx="246">
                  <c:v>22.09</c:v>
                </c:pt>
                <c:pt idx="247">
                  <c:v>22.09</c:v>
                </c:pt>
                <c:pt idx="248">
                  <c:v>22.09</c:v>
                </c:pt>
                <c:pt idx="249">
                  <c:v>22.09</c:v>
                </c:pt>
                <c:pt idx="250">
                  <c:v>22.09</c:v>
                </c:pt>
                <c:pt idx="251">
                  <c:v>22.09</c:v>
                </c:pt>
                <c:pt idx="252">
                  <c:v>22.09</c:v>
                </c:pt>
                <c:pt idx="253">
                  <c:v>22.09</c:v>
                </c:pt>
                <c:pt idx="254">
                  <c:v>22.09</c:v>
                </c:pt>
                <c:pt idx="255">
                  <c:v>22.09</c:v>
                </c:pt>
                <c:pt idx="256">
                  <c:v>22.09</c:v>
                </c:pt>
                <c:pt idx="257">
                  <c:v>22.09</c:v>
                </c:pt>
                <c:pt idx="258">
                  <c:v>22.09</c:v>
                </c:pt>
                <c:pt idx="259">
                  <c:v>22.09</c:v>
                </c:pt>
                <c:pt idx="260">
                  <c:v>22.09</c:v>
                </c:pt>
                <c:pt idx="261">
                  <c:v>22.09</c:v>
                </c:pt>
                <c:pt idx="262">
                  <c:v>22.09</c:v>
                </c:pt>
                <c:pt idx="263">
                  <c:v>22.09</c:v>
                </c:pt>
                <c:pt idx="264">
                  <c:v>22.09</c:v>
                </c:pt>
                <c:pt idx="265">
                  <c:v>22.09</c:v>
                </c:pt>
                <c:pt idx="266">
                  <c:v>22.09</c:v>
                </c:pt>
                <c:pt idx="267">
                  <c:v>22.09</c:v>
                </c:pt>
                <c:pt idx="268">
                  <c:v>22.09</c:v>
                </c:pt>
                <c:pt idx="269">
                  <c:v>22.09</c:v>
                </c:pt>
                <c:pt idx="270">
                  <c:v>22.09</c:v>
                </c:pt>
                <c:pt idx="271">
                  <c:v>22.09</c:v>
                </c:pt>
                <c:pt idx="272">
                  <c:v>22.09</c:v>
                </c:pt>
                <c:pt idx="273">
                  <c:v>26.73</c:v>
                </c:pt>
                <c:pt idx="274">
                  <c:v>29.5</c:v>
                </c:pt>
                <c:pt idx="275">
                  <c:v>30.71</c:v>
                </c:pt>
                <c:pt idx="276">
                  <c:v>30.31000000000003</c:v>
                </c:pt>
                <c:pt idx="277">
                  <c:v>28.31000000000003</c:v>
                </c:pt>
                <c:pt idx="278">
                  <c:v>25.17</c:v>
                </c:pt>
                <c:pt idx="279">
                  <c:v>21.33000000000001</c:v>
                </c:pt>
                <c:pt idx="280">
                  <c:v>17.52</c:v>
                </c:pt>
                <c:pt idx="281">
                  <c:v>14.47</c:v>
                </c:pt>
                <c:pt idx="282">
                  <c:v>12.16</c:v>
                </c:pt>
                <c:pt idx="283">
                  <c:v>9.82</c:v>
                </c:pt>
                <c:pt idx="284">
                  <c:v>7.83</c:v>
                </c:pt>
                <c:pt idx="285">
                  <c:v>6.22</c:v>
                </c:pt>
                <c:pt idx="286">
                  <c:v>4.57</c:v>
                </c:pt>
                <c:pt idx="287">
                  <c:v>2.89</c:v>
                </c:pt>
                <c:pt idx="288">
                  <c:v>1.6</c:v>
                </c:pt>
                <c:pt idx="289">
                  <c:v>0.29</c:v>
                </c:pt>
                <c:pt idx="290">
                  <c:v>-1.06</c:v>
                </c:pt>
                <c:pt idx="291">
                  <c:v>-2.44</c:v>
                </c:pt>
                <c:pt idx="292">
                  <c:v>-3.849999999999999</c:v>
                </c:pt>
                <c:pt idx="293">
                  <c:v>-4.819999999999998</c:v>
                </c:pt>
                <c:pt idx="294">
                  <c:v>-5.81</c:v>
                </c:pt>
                <c:pt idx="295">
                  <c:v>-6.819999999999998</c:v>
                </c:pt>
                <c:pt idx="296">
                  <c:v>-7.85</c:v>
                </c:pt>
                <c:pt idx="297">
                  <c:v>-8.91</c:v>
                </c:pt>
                <c:pt idx="298">
                  <c:v>-10.01</c:v>
                </c:pt>
                <c:pt idx="299">
                  <c:v>-12.29</c:v>
                </c:pt>
                <c:pt idx="300">
                  <c:v>-13.49</c:v>
                </c:pt>
                <c:pt idx="301">
                  <c:v>-14.73</c:v>
                </c:pt>
                <c:pt idx="302">
                  <c:v>-16.02</c:v>
                </c:pt>
                <c:pt idx="303">
                  <c:v>-16.68</c:v>
                </c:pt>
                <c:pt idx="304">
                  <c:v>-17.36</c:v>
                </c:pt>
                <c:pt idx="305">
                  <c:v>-18.05</c:v>
                </c:pt>
                <c:pt idx="306">
                  <c:v>-18.76</c:v>
                </c:pt>
                <c:pt idx="307">
                  <c:v>-19.48999999999996</c:v>
                </c:pt>
                <c:pt idx="308">
                  <c:v>-20.23999999999999</c:v>
                </c:pt>
                <c:pt idx="309">
                  <c:v>-21.0</c:v>
                </c:pt>
                <c:pt idx="310">
                  <c:v>-21.79</c:v>
                </c:pt>
                <c:pt idx="311">
                  <c:v>-22.6</c:v>
                </c:pt>
                <c:pt idx="312">
                  <c:v>-22.6</c:v>
                </c:pt>
                <c:pt idx="313">
                  <c:v>-23.43999999999999</c:v>
                </c:pt>
                <c:pt idx="314">
                  <c:v>-24.3</c:v>
                </c:pt>
                <c:pt idx="315">
                  <c:v>-24.3</c:v>
                </c:pt>
                <c:pt idx="316">
                  <c:v>-25.19</c:v>
                </c:pt>
                <c:pt idx="317">
                  <c:v>-26.11000000000003</c:v>
                </c:pt>
                <c:pt idx="318">
                  <c:v>-26.11000000000003</c:v>
                </c:pt>
                <c:pt idx="319">
                  <c:v>-27.06</c:v>
                </c:pt>
                <c:pt idx="320">
                  <c:v>-27.06</c:v>
                </c:pt>
                <c:pt idx="321">
                  <c:v>-28.05</c:v>
                </c:pt>
                <c:pt idx="322">
                  <c:v>-28.05</c:v>
                </c:pt>
                <c:pt idx="323">
                  <c:v>-28.05</c:v>
                </c:pt>
                <c:pt idx="324">
                  <c:v>-29.09</c:v>
                </c:pt>
                <c:pt idx="325">
                  <c:v>-29.09</c:v>
                </c:pt>
                <c:pt idx="326">
                  <c:v>-29.09</c:v>
                </c:pt>
                <c:pt idx="327">
                  <c:v>-29.09</c:v>
                </c:pt>
                <c:pt idx="328">
                  <c:v>-29.09</c:v>
                </c:pt>
                <c:pt idx="329">
                  <c:v>-29.09</c:v>
                </c:pt>
                <c:pt idx="330">
                  <c:v>-29.09</c:v>
                </c:pt>
                <c:pt idx="331">
                  <c:v>-29.09</c:v>
                </c:pt>
                <c:pt idx="332">
                  <c:v>-29.09</c:v>
                </c:pt>
                <c:pt idx="333">
                  <c:v>-28.05</c:v>
                </c:pt>
                <c:pt idx="334">
                  <c:v>-28.05</c:v>
                </c:pt>
                <c:pt idx="335">
                  <c:v>-28.05</c:v>
                </c:pt>
                <c:pt idx="336">
                  <c:v>-28.05</c:v>
                </c:pt>
                <c:pt idx="337">
                  <c:v>-28.05</c:v>
                </c:pt>
                <c:pt idx="338">
                  <c:v>-28.05</c:v>
                </c:pt>
                <c:pt idx="339">
                  <c:v>-28.05</c:v>
                </c:pt>
                <c:pt idx="340">
                  <c:v>-28.05</c:v>
                </c:pt>
                <c:pt idx="341">
                  <c:v>-28.05</c:v>
                </c:pt>
                <c:pt idx="342">
                  <c:v>-28.05</c:v>
                </c:pt>
                <c:pt idx="343">
                  <c:v>-28.05</c:v>
                </c:pt>
                <c:pt idx="344">
                  <c:v>-28.05</c:v>
                </c:pt>
                <c:pt idx="345">
                  <c:v>-27.06</c:v>
                </c:pt>
                <c:pt idx="346">
                  <c:v>-27.06</c:v>
                </c:pt>
                <c:pt idx="347">
                  <c:v>-27.06</c:v>
                </c:pt>
                <c:pt idx="348">
                  <c:v>-27.06</c:v>
                </c:pt>
                <c:pt idx="349">
                  <c:v>-27.06</c:v>
                </c:pt>
                <c:pt idx="350">
                  <c:v>-27.06</c:v>
                </c:pt>
                <c:pt idx="351">
                  <c:v>-27.06</c:v>
                </c:pt>
                <c:pt idx="352">
                  <c:v>-26.11000000000003</c:v>
                </c:pt>
                <c:pt idx="353">
                  <c:v>-26.11000000000003</c:v>
                </c:pt>
                <c:pt idx="354">
                  <c:v>-26.11000000000003</c:v>
                </c:pt>
                <c:pt idx="355">
                  <c:v>-26.11000000000003</c:v>
                </c:pt>
                <c:pt idx="356">
                  <c:v>-26.11000000000003</c:v>
                </c:pt>
                <c:pt idx="357">
                  <c:v>-26.11000000000003</c:v>
                </c:pt>
                <c:pt idx="358">
                  <c:v>-26.11000000000003</c:v>
                </c:pt>
                <c:pt idx="359">
                  <c:v>-26.11000000000003</c:v>
                </c:pt>
                <c:pt idx="360">
                  <c:v>-26.11000000000003</c:v>
                </c:pt>
                <c:pt idx="361">
                  <c:v>-26.11000000000003</c:v>
                </c:pt>
                <c:pt idx="362">
                  <c:v>-25.19</c:v>
                </c:pt>
                <c:pt idx="363">
                  <c:v>-25.19</c:v>
                </c:pt>
                <c:pt idx="364">
                  <c:v>-25.19</c:v>
                </c:pt>
                <c:pt idx="365">
                  <c:v>-25.19</c:v>
                </c:pt>
                <c:pt idx="366">
                  <c:v>-25.19</c:v>
                </c:pt>
                <c:pt idx="367">
                  <c:v>-25.19</c:v>
                </c:pt>
                <c:pt idx="368">
                  <c:v>-24.3</c:v>
                </c:pt>
                <c:pt idx="369">
                  <c:v>-24.3</c:v>
                </c:pt>
                <c:pt idx="370">
                  <c:v>-24.3</c:v>
                </c:pt>
                <c:pt idx="371">
                  <c:v>-24.3</c:v>
                </c:pt>
                <c:pt idx="372">
                  <c:v>-24.3</c:v>
                </c:pt>
                <c:pt idx="373">
                  <c:v>-24.3</c:v>
                </c:pt>
                <c:pt idx="374">
                  <c:v>-23.43999999999999</c:v>
                </c:pt>
                <c:pt idx="375">
                  <c:v>-23.43999999999999</c:v>
                </c:pt>
                <c:pt idx="376">
                  <c:v>-23.43999999999999</c:v>
                </c:pt>
                <c:pt idx="377">
                  <c:v>-23.43999999999999</c:v>
                </c:pt>
                <c:pt idx="378">
                  <c:v>-23.43999999999999</c:v>
                </c:pt>
                <c:pt idx="379">
                  <c:v>-22.6</c:v>
                </c:pt>
                <c:pt idx="380">
                  <c:v>-22.6</c:v>
                </c:pt>
                <c:pt idx="381">
                  <c:v>-22.6</c:v>
                </c:pt>
                <c:pt idx="382">
                  <c:v>-22.6</c:v>
                </c:pt>
                <c:pt idx="383">
                  <c:v>-22.6</c:v>
                </c:pt>
                <c:pt idx="384">
                  <c:v>-22.6</c:v>
                </c:pt>
                <c:pt idx="385">
                  <c:v>-21.79</c:v>
                </c:pt>
                <c:pt idx="386">
                  <c:v>-22.6</c:v>
                </c:pt>
                <c:pt idx="387">
                  <c:v>-22.6</c:v>
                </c:pt>
                <c:pt idx="388">
                  <c:v>-22.6</c:v>
                </c:pt>
                <c:pt idx="389">
                  <c:v>-22.6</c:v>
                </c:pt>
                <c:pt idx="390">
                  <c:v>-22.6</c:v>
                </c:pt>
                <c:pt idx="391">
                  <c:v>-22.6</c:v>
                </c:pt>
                <c:pt idx="392">
                  <c:v>-22.6</c:v>
                </c:pt>
                <c:pt idx="393">
                  <c:v>-22.6</c:v>
                </c:pt>
                <c:pt idx="394">
                  <c:v>-22.6</c:v>
                </c:pt>
                <c:pt idx="395">
                  <c:v>-22.6</c:v>
                </c:pt>
                <c:pt idx="396">
                  <c:v>-22.6</c:v>
                </c:pt>
                <c:pt idx="397">
                  <c:v>-22.6</c:v>
                </c:pt>
                <c:pt idx="398">
                  <c:v>-22.6</c:v>
                </c:pt>
                <c:pt idx="399">
                  <c:v>-21.79</c:v>
                </c:pt>
                <c:pt idx="400">
                  <c:v>-21.79</c:v>
                </c:pt>
                <c:pt idx="401">
                  <c:v>-21.79</c:v>
                </c:pt>
                <c:pt idx="402">
                  <c:v>-21.79</c:v>
                </c:pt>
                <c:pt idx="403">
                  <c:v>-21.79</c:v>
                </c:pt>
                <c:pt idx="404">
                  <c:v>-21.79</c:v>
                </c:pt>
                <c:pt idx="405">
                  <c:v>-21.0</c:v>
                </c:pt>
                <c:pt idx="406">
                  <c:v>-21.0</c:v>
                </c:pt>
                <c:pt idx="407">
                  <c:v>-21.0</c:v>
                </c:pt>
                <c:pt idx="408">
                  <c:v>-21.0</c:v>
                </c:pt>
                <c:pt idx="409">
                  <c:v>-21.0</c:v>
                </c:pt>
                <c:pt idx="410">
                  <c:v>-21.0</c:v>
                </c:pt>
                <c:pt idx="411">
                  <c:v>-20.23999999999999</c:v>
                </c:pt>
                <c:pt idx="412">
                  <c:v>-20.23999999999999</c:v>
                </c:pt>
                <c:pt idx="413">
                  <c:v>-20.23999999999999</c:v>
                </c:pt>
                <c:pt idx="414">
                  <c:v>-20.23999999999999</c:v>
                </c:pt>
                <c:pt idx="415">
                  <c:v>-19.48999999999996</c:v>
                </c:pt>
                <c:pt idx="416">
                  <c:v>-19.48999999999996</c:v>
                </c:pt>
                <c:pt idx="417">
                  <c:v>-19.48999999999996</c:v>
                </c:pt>
                <c:pt idx="418">
                  <c:v>-19.48999999999996</c:v>
                </c:pt>
                <c:pt idx="419">
                  <c:v>-19.48999999999996</c:v>
                </c:pt>
                <c:pt idx="420">
                  <c:v>-18.76</c:v>
                </c:pt>
                <c:pt idx="421">
                  <c:v>-18.76</c:v>
                </c:pt>
                <c:pt idx="422">
                  <c:v>-18.76</c:v>
                </c:pt>
                <c:pt idx="423">
                  <c:v>-18.76</c:v>
                </c:pt>
                <c:pt idx="424">
                  <c:v>-18.05</c:v>
                </c:pt>
                <c:pt idx="425">
                  <c:v>-18.05</c:v>
                </c:pt>
                <c:pt idx="426">
                  <c:v>-18.05</c:v>
                </c:pt>
                <c:pt idx="427">
                  <c:v>-18.05</c:v>
                </c:pt>
                <c:pt idx="428">
                  <c:v>-18.05</c:v>
                </c:pt>
                <c:pt idx="429">
                  <c:v>-17.36</c:v>
                </c:pt>
                <c:pt idx="430">
                  <c:v>-17.36</c:v>
                </c:pt>
                <c:pt idx="431">
                  <c:v>-17.36</c:v>
                </c:pt>
                <c:pt idx="432">
                  <c:v>-17.36</c:v>
                </c:pt>
                <c:pt idx="433">
                  <c:v>-16.68</c:v>
                </c:pt>
                <c:pt idx="434">
                  <c:v>-16.68</c:v>
                </c:pt>
                <c:pt idx="435">
                  <c:v>-16.68</c:v>
                </c:pt>
                <c:pt idx="436">
                  <c:v>-16.68</c:v>
                </c:pt>
                <c:pt idx="437">
                  <c:v>-16.02</c:v>
                </c:pt>
                <c:pt idx="438">
                  <c:v>-16.02</c:v>
                </c:pt>
                <c:pt idx="439">
                  <c:v>-16.02</c:v>
                </c:pt>
                <c:pt idx="440">
                  <c:v>-16.02</c:v>
                </c:pt>
                <c:pt idx="441">
                  <c:v>-15.36000000000002</c:v>
                </c:pt>
                <c:pt idx="442">
                  <c:v>-15.36000000000002</c:v>
                </c:pt>
                <c:pt idx="443">
                  <c:v>-15.36000000000002</c:v>
                </c:pt>
                <c:pt idx="444">
                  <c:v>-15.36000000000002</c:v>
                </c:pt>
                <c:pt idx="445">
                  <c:v>-14.73</c:v>
                </c:pt>
                <c:pt idx="446">
                  <c:v>-14.73</c:v>
                </c:pt>
                <c:pt idx="447">
                  <c:v>-14.73</c:v>
                </c:pt>
                <c:pt idx="448">
                  <c:v>-14.1</c:v>
                </c:pt>
                <c:pt idx="449">
                  <c:v>-14.1</c:v>
                </c:pt>
                <c:pt idx="450">
                  <c:v>-14.1</c:v>
                </c:pt>
                <c:pt idx="451">
                  <c:v>-14.1</c:v>
                </c:pt>
                <c:pt idx="452">
                  <c:v>-13.49</c:v>
                </c:pt>
                <c:pt idx="453">
                  <c:v>-13.49</c:v>
                </c:pt>
                <c:pt idx="454">
                  <c:v>-13.49</c:v>
                </c:pt>
                <c:pt idx="455">
                  <c:v>-13.49</c:v>
                </c:pt>
                <c:pt idx="456">
                  <c:v>-12.88</c:v>
                </c:pt>
                <c:pt idx="457">
                  <c:v>-12.88</c:v>
                </c:pt>
                <c:pt idx="458">
                  <c:v>-12.88</c:v>
                </c:pt>
                <c:pt idx="459">
                  <c:v>-12.29</c:v>
                </c:pt>
                <c:pt idx="460">
                  <c:v>-12.29</c:v>
                </c:pt>
                <c:pt idx="461">
                  <c:v>-12.29</c:v>
                </c:pt>
                <c:pt idx="462">
                  <c:v>-12.29</c:v>
                </c:pt>
                <c:pt idx="463">
                  <c:v>-11.7</c:v>
                </c:pt>
                <c:pt idx="464">
                  <c:v>-11.7</c:v>
                </c:pt>
                <c:pt idx="465">
                  <c:v>-11.7</c:v>
                </c:pt>
                <c:pt idx="466">
                  <c:v>-11.7</c:v>
                </c:pt>
                <c:pt idx="467">
                  <c:v>-11.13</c:v>
                </c:pt>
                <c:pt idx="468">
                  <c:v>-11.13</c:v>
                </c:pt>
                <c:pt idx="469">
                  <c:v>-11.13</c:v>
                </c:pt>
                <c:pt idx="470">
                  <c:v>-10.56</c:v>
                </c:pt>
                <c:pt idx="471">
                  <c:v>-10.56</c:v>
                </c:pt>
                <c:pt idx="472">
                  <c:v>-10.56</c:v>
                </c:pt>
                <c:pt idx="473">
                  <c:v>-10.01</c:v>
                </c:pt>
                <c:pt idx="474">
                  <c:v>-10.01</c:v>
                </c:pt>
                <c:pt idx="475">
                  <c:v>-10.01</c:v>
                </c:pt>
                <c:pt idx="476">
                  <c:v>-9.460000000000002</c:v>
                </c:pt>
                <c:pt idx="477">
                  <c:v>-9.460000000000002</c:v>
                </c:pt>
                <c:pt idx="478">
                  <c:v>-9.460000000000002</c:v>
                </c:pt>
                <c:pt idx="479">
                  <c:v>-8.91</c:v>
                </c:pt>
                <c:pt idx="480">
                  <c:v>-8.91</c:v>
                </c:pt>
                <c:pt idx="481">
                  <c:v>-8.91</c:v>
                </c:pt>
                <c:pt idx="482">
                  <c:v>-8.38</c:v>
                </c:pt>
                <c:pt idx="483">
                  <c:v>-8.38</c:v>
                </c:pt>
                <c:pt idx="484">
                  <c:v>-8.38</c:v>
                </c:pt>
                <c:pt idx="485">
                  <c:v>-7.85</c:v>
                </c:pt>
                <c:pt idx="486">
                  <c:v>-7.85</c:v>
                </c:pt>
                <c:pt idx="487">
                  <c:v>-7.85</c:v>
                </c:pt>
                <c:pt idx="488">
                  <c:v>-7.33</c:v>
                </c:pt>
                <c:pt idx="489">
                  <c:v>-7.33</c:v>
                </c:pt>
                <c:pt idx="490">
                  <c:v>-7.33</c:v>
                </c:pt>
                <c:pt idx="491">
                  <c:v>-7.33</c:v>
                </c:pt>
                <c:pt idx="492">
                  <c:v>-6.819999999999998</c:v>
                </c:pt>
                <c:pt idx="493">
                  <c:v>-6.819999999999998</c:v>
                </c:pt>
                <c:pt idx="494">
                  <c:v>-6.819999999999998</c:v>
                </c:pt>
                <c:pt idx="495">
                  <c:v>-6.31</c:v>
                </c:pt>
                <c:pt idx="496">
                  <c:v>-6.31</c:v>
                </c:pt>
                <c:pt idx="497">
                  <c:v>-6.31</c:v>
                </c:pt>
                <c:pt idx="498">
                  <c:v>-5.81</c:v>
                </c:pt>
                <c:pt idx="499">
                  <c:v>-5.81</c:v>
                </c:pt>
                <c:pt idx="500">
                  <c:v>-5.81</c:v>
                </c:pt>
                <c:pt idx="501">
                  <c:v>-5.31</c:v>
                </c:pt>
                <c:pt idx="502">
                  <c:v>-5.31</c:v>
                </c:pt>
                <c:pt idx="503">
                  <c:v>-5.31</c:v>
                </c:pt>
                <c:pt idx="504">
                  <c:v>-4.819999999999998</c:v>
                </c:pt>
                <c:pt idx="505">
                  <c:v>-4.819999999999998</c:v>
                </c:pt>
                <c:pt idx="506">
                  <c:v>-4.819999999999998</c:v>
                </c:pt>
                <c:pt idx="507">
                  <c:v>-4.33</c:v>
                </c:pt>
                <c:pt idx="508">
                  <c:v>-4.33</c:v>
                </c:pt>
                <c:pt idx="509">
                  <c:v>-4.33</c:v>
                </c:pt>
                <c:pt idx="510">
                  <c:v>-4.33</c:v>
                </c:pt>
                <c:pt idx="511">
                  <c:v>-3.849999999999999</c:v>
                </c:pt>
                <c:pt idx="512">
                  <c:v>-3.849999999999999</c:v>
                </c:pt>
                <c:pt idx="513">
                  <c:v>-3.849999999999999</c:v>
                </c:pt>
                <c:pt idx="514">
                  <c:v>-3.37</c:v>
                </c:pt>
                <c:pt idx="515">
                  <c:v>-3.37</c:v>
                </c:pt>
                <c:pt idx="516">
                  <c:v>-3.37</c:v>
                </c:pt>
                <c:pt idx="517">
                  <c:v>-3.37</c:v>
                </c:pt>
                <c:pt idx="518">
                  <c:v>-2.9</c:v>
                </c:pt>
                <c:pt idx="519">
                  <c:v>-2.9</c:v>
                </c:pt>
                <c:pt idx="520">
                  <c:v>-2.9</c:v>
                </c:pt>
                <c:pt idx="521">
                  <c:v>-2.44</c:v>
                </c:pt>
                <c:pt idx="522">
                  <c:v>-2.44</c:v>
                </c:pt>
                <c:pt idx="523">
                  <c:v>-2.44</c:v>
                </c:pt>
                <c:pt idx="524">
                  <c:v>-2.44</c:v>
                </c:pt>
                <c:pt idx="525">
                  <c:v>-1.97</c:v>
                </c:pt>
                <c:pt idx="526">
                  <c:v>-1.97</c:v>
                </c:pt>
                <c:pt idx="527">
                  <c:v>-1.97</c:v>
                </c:pt>
                <c:pt idx="528">
                  <c:v>-1.97</c:v>
                </c:pt>
                <c:pt idx="529">
                  <c:v>-1.51</c:v>
                </c:pt>
                <c:pt idx="530">
                  <c:v>-1.51</c:v>
                </c:pt>
                <c:pt idx="531">
                  <c:v>-1.51</c:v>
                </c:pt>
                <c:pt idx="532">
                  <c:v>-1.06</c:v>
                </c:pt>
                <c:pt idx="533">
                  <c:v>-1.06</c:v>
                </c:pt>
                <c:pt idx="534">
                  <c:v>-1.06</c:v>
                </c:pt>
                <c:pt idx="535">
                  <c:v>-1.06</c:v>
                </c:pt>
                <c:pt idx="536">
                  <c:v>-0.610000000000001</c:v>
                </c:pt>
                <c:pt idx="537">
                  <c:v>-0.610000000000001</c:v>
                </c:pt>
                <c:pt idx="538">
                  <c:v>-0.610000000000001</c:v>
                </c:pt>
                <c:pt idx="539">
                  <c:v>-0.610000000000001</c:v>
                </c:pt>
                <c:pt idx="540">
                  <c:v>-0.16</c:v>
                </c:pt>
                <c:pt idx="541">
                  <c:v>-0.16</c:v>
                </c:pt>
                <c:pt idx="542">
                  <c:v>-0.16</c:v>
                </c:pt>
                <c:pt idx="543">
                  <c:v>-0.16</c:v>
                </c:pt>
                <c:pt idx="544">
                  <c:v>0.29</c:v>
                </c:pt>
                <c:pt idx="545">
                  <c:v>0.29</c:v>
                </c:pt>
                <c:pt idx="546">
                  <c:v>0.29</c:v>
                </c:pt>
                <c:pt idx="547">
                  <c:v>0.29</c:v>
                </c:pt>
                <c:pt idx="548">
                  <c:v>0.29</c:v>
                </c:pt>
                <c:pt idx="549">
                  <c:v>0.730000000000001</c:v>
                </c:pt>
                <c:pt idx="550">
                  <c:v>0.730000000000001</c:v>
                </c:pt>
                <c:pt idx="551">
                  <c:v>-0.610000000000001</c:v>
                </c:pt>
                <c:pt idx="552">
                  <c:v>-7.85</c:v>
                </c:pt>
                <c:pt idx="553">
                  <c:v>-14.73</c:v>
                </c:pt>
                <c:pt idx="554">
                  <c:v>-18.76</c:v>
                </c:pt>
                <c:pt idx="555">
                  <c:v>-19.48999999999996</c:v>
                </c:pt>
                <c:pt idx="556">
                  <c:v>-16.02</c:v>
                </c:pt>
                <c:pt idx="557">
                  <c:v>-15.36000000000002</c:v>
                </c:pt>
                <c:pt idx="558">
                  <c:v>-15.36000000000002</c:v>
                </c:pt>
                <c:pt idx="559">
                  <c:v>-16.02</c:v>
                </c:pt>
                <c:pt idx="560">
                  <c:v>-15.36000000000002</c:v>
                </c:pt>
                <c:pt idx="561">
                  <c:v>-15.36000000000002</c:v>
                </c:pt>
                <c:pt idx="562">
                  <c:v>-15.36000000000002</c:v>
                </c:pt>
                <c:pt idx="563">
                  <c:v>-15.36000000000002</c:v>
                </c:pt>
                <c:pt idx="564">
                  <c:v>-15.36000000000002</c:v>
                </c:pt>
                <c:pt idx="565">
                  <c:v>-14.73</c:v>
                </c:pt>
                <c:pt idx="566">
                  <c:v>-14.73</c:v>
                </c:pt>
                <c:pt idx="567">
                  <c:v>-14.1</c:v>
                </c:pt>
                <c:pt idx="568">
                  <c:v>-14.1</c:v>
                </c:pt>
                <c:pt idx="569">
                  <c:v>-13.49</c:v>
                </c:pt>
                <c:pt idx="570">
                  <c:v>-13.49</c:v>
                </c:pt>
                <c:pt idx="571">
                  <c:v>-13.49</c:v>
                </c:pt>
                <c:pt idx="572">
                  <c:v>-12.88</c:v>
                </c:pt>
                <c:pt idx="573">
                  <c:v>-12.88</c:v>
                </c:pt>
                <c:pt idx="574">
                  <c:v>-12.29</c:v>
                </c:pt>
                <c:pt idx="575">
                  <c:v>-12.29</c:v>
                </c:pt>
                <c:pt idx="576">
                  <c:v>-11.7</c:v>
                </c:pt>
                <c:pt idx="577">
                  <c:v>-11.7</c:v>
                </c:pt>
                <c:pt idx="578">
                  <c:v>-11.7</c:v>
                </c:pt>
                <c:pt idx="579">
                  <c:v>-11.13</c:v>
                </c:pt>
                <c:pt idx="580">
                  <c:v>-11.13</c:v>
                </c:pt>
                <c:pt idx="581">
                  <c:v>-10.56</c:v>
                </c:pt>
                <c:pt idx="582">
                  <c:v>-10.56</c:v>
                </c:pt>
                <c:pt idx="583">
                  <c:v>-10.56</c:v>
                </c:pt>
                <c:pt idx="584">
                  <c:v>-10.01</c:v>
                </c:pt>
                <c:pt idx="585">
                  <c:v>-10.01</c:v>
                </c:pt>
                <c:pt idx="586">
                  <c:v>-9.460000000000002</c:v>
                </c:pt>
                <c:pt idx="587">
                  <c:v>-9.460000000000002</c:v>
                </c:pt>
                <c:pt idx="588">
                  <c:v>-8.91</c:v>
                </c:pt>
                <c:pt idx="589">
                  <c:v>-8.91</c:v>
                </c:pt>
                <c:pt idx="590">
                  <c:v>-8.38</c:v>
                </c:pt>
                <c:pt idx="591">
                  <c:v>-8.38</c:v>
                </c:pt>
                <c:pt idx="592">
                  <c:v>-7.85</c:v>
                </c:pt>
                <c:pt idx="593">
                  <c:v>-7.85</c:v>
                </c:pt>
                <c:pt idx="594">
                  <c:v>-7.33</c:v>
                </c:pt>
                <c:pt idx="595">
                  <c:v>-7.33</c:v>
                </c:pt>
                <c:pt idx="596">
                  <c:v>-7.33</c:v>
                </c:pt>
                <c:pt idx="597">
                  <c:v>-6.819999999999998</c:v>
                </c:pt>
                <c:pt idx="598">
                  <c:v>-6.819999999999998</c:v>
                </c:pt>
                <c:pt idx="599">
                  <c:v>-6.31</c:v>
                </c:pt>
                <c:pt idx="600">
                  <c:v>-6.31</c:v>
                </c:pt>
                <c:pt idx="601">
                  <c:v>-5.81</c:v>
                </c:pt>
                <c:pt idx="602">
                  <c:v>-5.81</c:v>
                </c:pt>
                <c:pt idx="603">
                  <c:v>-5.31</c:v>
                </c:pt>
                <c:pt idx="604">
                  <c:v>-5.31</c:v>
                </c:pt>
                <c:pt idx="605">
                  <c:v>-4.819999999999998</c:v>
                </c:pt>
                <c:pt idx="606">
                  <c:v>-4.819999999999998</c:v>
                </c:pt>
                <c:pt idx="607">
                  <c:v>-4.819999999999998</c:v>
                </c:pt>
                <c:pt idx="608">
                  <c:v>-4.33</c:v>
                </c:pt>
                <c:pt idx="609">
                  <c:v>-4.33</c:v>
                </c:pt>
                <c:pt idx="610">
                  <c:v>-3.849999999999999</c:v>
                </c:pt>
                <c:pt idx="611">
                  <c:v>-3.849999999999999</c:v>
                </c:pt>
                <c:pt idx="612">
                  <c:v>-3.849999999999999</c:v>
                </c:pt>
                <c:pt idx="613">
                  <c:v>-3.37</c:v>
                </c:pt>
                <c:pt idx="614">
                  <c:v>-3.37</c:v>
                </c:pt>
                <c:pt idx="615">
                  <c:v>-2.9</c:v>
                </c:pt>
                <c:pt idx="616">
                  <c:v>-2.9</c:v>
                </c:pt>
                <c:pt idx="617">
                  <c:v>-2.9</c:v>
                </c:pt>
                <c:pt idx="618">
                  <c:v>-2.44</c:v>
                </c:pt>
                <c:pt idx="619">
                  <c:v>-2.44</c:v>
                </c:pt>
                <c:pt idx="620">
                  <c:v>-2.44</c:v>
                </c:pt>
                <c:pt idx="621">
                  <c:v>-1.97</c:v>
                </c:pt>
                <c:pt idx="622">
                  <c:v>-1.97</c:v>
                </c:pt>
                <c:pt idx="623">
                  <c:v>-1.97</c:v>
                </c:pt>
                <c:pt idx="624">
                  <c:v>-1.51</c:v>
                </c:pt>
                <c:pt idx="625">
                  <c:v>-1.51</c:v>
                </c:pt>
                <c:pt idx="626">
                  <c:v>-1.51</c:v>
                </c:pt>
                <c:pt idx="627">
                  <c:v>-1.06</c:v>
                </c:pt>
                <c:pt idx="628">
                  <c:v>-1.06</c:v>
                </c:pt>
                <c:pt idx="629">
                  <c:v>-1.06</c:v>
                </c:pt>
                <c:pt idx="630">
                  <c:v>-0.610000000000001</c:v>
                </c:pt>
                <c:pt idx="631">
                  <c:v>-0.610000000000001</c:v>
                </c:pt>
                <c:pt idx="632">
                  <c:v>-0.610000000000001</c:v>
                </c:pt>
                <c:pt idx="633">
                  <c:v>-0.16</c:v>
                </c:pt>
                <c:pt idx="634">
                  <c:v>-0.16</c:v>
                </c:pt>
                <c:pt idx="635">
                  <c:v>-0.16</c:v>
                </c:pt>
                <c:pt idx="636">
                  <c:v>0.29</c:v>
                </c:pt>
                <c:pt idx="637">
                  <c:v>0.29</c:v>
                </c:pt>
                <c:pt idx="638">
                  <c:v>0.29</c:v>
                </c:pt>
                <c:pt idx="639">
                  <c:v>0.29</c:v>
                </c:pt>
                <c:pt idx="640">
                  <c:v>0.730000000000001</c:v>
                </c:pt>
                <c:pt idx="641">
                  <c:v>0.730000000000001</c:v>
                </c:pt>
                <c:pt idx="642">
                  <c:v>0.730000000000001</c:v>
                </c:pt>
                <c:pt idx="643">
                  <c:v>1.170000000000002</c:v>
                </c:pt>
                <c:pt idx="644">
                  <c:v>1.170000000000002</c:v>
                </c:pt>
                <c:pt idx="645">
                  <c:v>1.170000000000002</c:v>
                </c:pt>
                <c:pt idx="646">
                  <c:v>1.170000000000002</c:v>
                </c:pt>
                <c:pt idx="647">
                  <c:v>1.6</c:v>
                </c:pt>
                <c:pt idx="648">
                  <c:v>1.6</c:v>
                </c:pt>
                <c:pt idx="649">
                  <c:v>1.6</c:v>
                </c:pt>
                <c:pt idx="650">
                  <c:v>1.6</c:v>
                </c:pt>
                <c:pt idx="651">
                  <c:v>2.03</c:v>
                </c:pt>
                <c:pt idx="652">
                  <c:v>2.03</c:v>
                </c:pt>
                <c:pt idx="653">
                  <c:v>2.03</c:v>
                </c:pt>
                <c:pt idx="654">
                  <c:v>2.03</c:v>
                </c:pt>
                <c:pt idx="655">
                  <c:v>2.46</c:v>
                </c:pt>
                <c:pt idx="656">
                  <c:v>2.46</c:v>
                </c:pt>
                <c:pt idx="657">
                  <c:v>2.46</c:v>
                </c:pt>
                <c:pt idx="658">
                  <c:v>2.46</c:v>
                </c:pt>
                <c:pt idx="659">
                  <c:v>2.46</c:v>
                </c:pt>
                <c:pt idx="660">
                  <c:v>2.89</c:v>
                </c:pt>
                <c:pt idx="661">
                  <c:v>2.89</c:v>
                </c:pt>
                <c:pt idx="662">
                  <c:v>2.89</c:v>
                </c:pt>
                <c:pt idx="663">
                  <c:v>2.89</c:v>
                </c:pt>
                <c:pt idx="664">
                  <c:v>2.89</c:v>
                </c:pt>
                <c:pt idx="665">
                  <c:v>2.89</c:v>
                </c:pt>
                <c:pt idx="666">
                  <c:v>3.309999999999999</c:v>
                </c:pt>
                <c:pt idx="667">
                  <c:v>3.309999999999999</c:v>
                </c:pt>
                <c:pt idx="668">
                  <c:v>3.309999999999999</c:v>
                </c:pt>
                <c:pt idx="669">
                  <c:v>3.309999999999999</c:v>
                </c:pt>
                <c:pt idx="670">
                  <c:v>3.309999999999999</c:v>
                </c:pt>
                <c:pt idx="671">
                  <c:v>3.74</c:v>
                </c:pt>
                <c:pt idx="672">
                  <c:v>3.74</c:v>
                </c:pt>
                <c:pt idx="673">
                  <c:v>3.74</c:v>
                </c:pt>
                <c:pt idx="674">
                  <c:v>3.74</c:v>
                </c:pt>
                <c:pt idx="675">
                  <c:v>3.74</c:v>
                </c:pt>
                <c:pt idx="676">
                  <c:v>3.74</c:v>
                </c:pt>
                <c:pt idx="677">
                  <c:v>4.149999999999999</c:v>
                </c:pt>
                <c:pt idx="678">
                  <c:v>4.149999999999999</c:v>
                </c:pt>
                <c:pt idx="679">
                  <c:v>4.149999999999999</c:v>
                </c:pt>
                <c:pt idx="680">
                  <c:v>4.149999999999999</c:v>
                </c:pt>
                <c:pt idx="681">
                  <c:v>4.149999999999999</c:v>
                </c:pt>
                <c:pt idx="682">
                  <c:v>4.57</c:v>
                </c:pt>
                <c:pt idx="683">
                  <c:v>4.57</c:v>
                </c:pt>
                <c:pt idx="684">
                  <c:v>4.57</c:v>
                </c:pt>
                <c:pt idx="685">
                  <c:v>4.57</c:v>
                </c:pt>
                <c:pt idx="686">
                  <c:v>4.57</c:v>
                </c:pt>
                <c:pt idx="687">
                  <c:v>4.99</c:v>
                </c:pt>
                <c:pt idx="688">
                  <c:v>4.99</c:v>
                </c:pt>
                <c:pt idx="689">
                  <c:v>4.99</c:v>
                </c:pt>
                <c:pt idx="690">
                  <c:v>4.99</c:v>
                </c:pt>
                <c:pt idx="691">
                  <c:v>4.99</c:v>
                </c:pt>
                <c:pt idx="692">
                  <c:v>4.99</c:v>
                </c:pt>
                <c:pt idx="693">
                  <c:v>4.99</c:v>
                </c:pt>
                <c:pt idx="694">
                  <c:v>5.4</c:v>
                </c:pt>
                <c:pt idx="695">
                  <c:v>5.4</c:v>
                </c:pt>
                <c:pt idx="696">
                  <c:v>5.4</c:v>
                </c:pt>
                <c:pt idx="697">
                  <c:v>5.4</c:v>
                </c:pt>
                <c:pt idx="698">
                  <c:v>5.4</c:v>
                </c:pt>
                <c:pt idx="699">
                  <c:v>5.4</c:v>
                </c:pt>
                <c:pt idx="700">
                  <c:v>5.81</c:v>
                </c:pt>
                <c:pt idx="701">
                  <c:v>5.81</c:v>
                </c:pt>
                <c:pt idx="702">
                  <c:v>5.81</c:v>
                </c:pt>
                <c:pt idx="703">
                  <c:v>5.81</c:v>
                </c:pt>
                <c:pt idx="704">
                  <c:v>5.81</c:v>
                </c:pt>
                <c:pt idx="705">
                  <c:v>5.81</c:v>
                </c:pt>
                <c:pt idx="706">
                  <c:v>6.22</c:v>
                </c:pt>
                <c:pt idx="707">
                  <c:v>6.22</c:v>
                </c:pt>
                <c:pt idx="708">
                  <c:v>6.22</c:v>
                </c:pt>
                <c:pt idx="709">
                  <c:v>6.22</c:v>
                </c:pt>
                <c:pt idx="710">
                  <c:v>6.22</c:v>
                </c:pt>
                <c:pt idx="711">
                  <c:v>6.22</c:v>
                </c:pt>
                <c:pt idx="712">
                  <c:v>6.22</c:v>
                </c:pt>
                <c:pt idx="713">
                  <c:v>6.619999999999996</c:v>
                </c:pt>
                <c:pt idx="714">
                  <c:v>6.619999999999996</c:v>
                </c:pt>
                <c:pt idx="715">
                  <c:v>6.619999999999996</c:v>
                </c:pt>
                <c:pt idx="716">
                  <c:v>6.619999999999996</c:v>
                </c:pt>
                <c:pt idx="717">
                  <c:v>6.619999999999996</c:v>
                </c:pt>
                <c:pt idx="718">
                  <c:v>6.619999999999996</c:v>
                </c:pt>
                <c:pt idx="719">
                  <c:v>7.03</c:v>
                </c:pt>
                <c:pt idx="720">
                  <c:v>7.03</c:v>
                </c:pt>
                <c:pt idx="721">
                  <c:v>7.03</c:v>
                </c:pt>
                <c:pt idx="722">
                  <c:v>7.03</c:v>
                </c:pt>
                <c:pt idx="723">
                  <c:v>7.03</c:v>
                </c:pt>
                <c:pt idx="724">
                  <c:v>7.03</c:v>
                </c:pt>
                <c:pt idx="725">
                  <c:v>7.03</c:v>
                </c:pt>
                <c:pt idx="726">
                  <c:v>7.430000000000002</c:v>
                </c:pt>
                <c:pt idx="727">
                  <c:v>7.430000000000002</c:v>
                </c:pt>
                <c:pt idx="728">
                  <c:v>7.430000000000002</c:v>
                </c:pt>
                <c:pt idx="729">
                  <c:v>7.430000000000002</c:v>
                </c:pt>
                <c:pt idx="730">
                  <c:v>7.430000000000002</c:v>
                </c:pt>
                <c:pt idx="731">
                  <c:v>7.430000000000002</c:v>
                </c:pt>
                <c:pt idx="732">
                  <c:v>7.83</c:v>
                </c:pt>
                <c:pt idx="733">
                  <c:v>7.83</c:v>
                </c:pt>
                <c:pt idx="734">
                  <c:v>7.83</c:v>
                </c:pt>
                <c:pt idx="735">
                  <c:v>7.83</c:v>
                </c:pt>
                <c:pt idx="736">
                  <c:v>7.83</c:v>
                </c:pt>
                <c:pt idx="737">
                  <c:v>7.83</c:v>
                </c:pt>
                <c:pt idx="738">
                  <c:v>7.83</c:v>
                </c:pt>
                <c:pt idx="739">
                  <c:v>7.83</c:v>
                </c:pt>
                <c:pt idx="740">
                  <c:v>8.229999999999998</c:v>
                </c:pt>
                <c:pt idx="741">
                  <c:v>8.229999999999998</c:v>
                </c:pt>
                <c:pt idx="742">
                  <c:v>8.229999999999998</c:v>
                </c:pt>
                <c:pt idx="743">
                  <c:v>8.229999999999998</c:v>
                </c:pt>
                <c:pt idx="744">
                  <c:v>8.229999999999998</c:v>
                </c:pt>
                <c:pt idx="745">
                  <c:v>8.229999999999998</c:v>
                </c:pt>
                <c:pt idx="746">
                  <c:v>8.229999999999998</c:v>
                </c:pt>
                <c:pt idx="747">
                  <c:v>8.229999999999998</c:v>
                </c:pt>
                <c:pt idx="748">
                  <c:v>8.229999999999998</c:v>
                </c:pt>
                <c:pt idx="749">
                  <c:v>8.629999999999998</c:v>
                </c:pt>
                <c:pt idx="750">
                  <c:v>8.629999999999998</c:v>
                </c:pt>
                <c:pt idx="751">
                  <c:v>8.629999999999998</c:v>
                </c:pt>
                <c:pt idx="752">
                  <c:v>8.629999999999998</c:v>
                </c:pt>
                <c:pt idx="753">
                  <c:v>8.629999999999998</c:v>
                </c:pt>
                <c:pt idx="754">
                  <c:v>8.629999999999998</c:v>
                </c:pt>
                <c:pt idx="755">
                  <c:v>9.030000000000001</c:v>
                </c:pt>
                <c:pt idx="756">
                  <c:v>9.030000000000001</c:v>
                </c:pt>
                <c:pt idx="757">
                  <c:v>9.030000000000001</c:v>
                </c:pt>
                <c:pt idx="758">
                  <c:v>9.030000000000001</c:v>
                </c:pt>
                <c:pt idx="759">
                  <c:v>9.030000000000001</c:v>
                </c:pt>
                <c:pt idx="760">
                  <c:v>9.030000000000001</c:v>
                </c:pt>
                <c:pt idx="761">
                  <c:v>9.42</c:v>
                </c:pt>
                <c:pt idx="762">
                  <c:v>9.42</c:v>
                </c:pt>
                <c:pt idx="763">
                  <c:v>9.42</c:v>
                </c:pt>
                <c:pt idx="764">
                  <c:v>9.42</c:v>
                </c:pt>
                <c:pt idx="765">
                  <c:v>9.42</c:v>
                </c:pt>
                <c:pt idx="766">
                  <c:v>9.42</c:v>
                </c:pt>
                <c:pt idx="767">
                  <c:v>9.42</c:v>
                </c:pt>
                <c:pt idx="768">
                  <c:v>9.42</c:v>
                </c:pt>
                <c:pt idx="769">
                  <c:v>9.82</c:v>
                </c:pt>
                <c:pt idx="770">
                  <c:v>9.82</c:v>
                </c:pt>
                <c:pt idx="771">
                  <c:v>9.82</c:v>
                </c:pt>
                <c:pt idx="772">
                  <c:v>9.82</c:v>
                </c:pt>
                <c:pt idx="773">
                  <c:v>9.82</c:v>
                </c:pt>
                <c:pt idx="774">
                  <c:v>9.82</c:v>
                </c:pt>
                <c:pt idx="775">
                  <c:v>9.82</c:v>
                </c:pt>
                <c:pt idx="776">
                  <c:v>9.82</c:v>
                </c:pt>
                <c:pt idx="777">
                  <c:v>9.82</c:v>
                </c:pt>
                <c:pt idx="778">
                  <c:v>10.21</c:v>
                </c:pt>
                <c:pt idx="779">
                  <c:v>10.21</c:v>
                </c:pt>
                <c:pt idx="780">
                  <c:v>10.21</c:v>
                </c:pt>
                <c:pt idx="781">
                  <c:v>10.21</c:v>
                </c:pt>
                <c:pt idx="782">
                  <c:v>10.21</c:v>
                </c:pt>
                <c:pt idx="783">
                  <c:v>10.21</c:v>
                </c:pt>
                <c:pt idx="784">
                  <c:v>10.21</c:v>
                </c:pt>
                <c:pt idx="785">
                  <c:v>10.6</c:v>
                </c:pt>
                <c:pt idx="786">
                  <c:v>10.6</c:v>
                </c:pt>
                <c:pt idx="787">
                  <c:v>10.6</c:v>
                </c:pt>
                <c:pt idx="788">
                  <c:v>10.6</c:v>
                </c:pt>
                <c:pt idx="789">
                  <c:v>10.6</c:v>
                </c:pt>
                <c:pt idx="790">
                  <c:v>10.99</c:v>
                </c:pt>
                <c:pt idx="791">
                  <c:v>10.99</c:v>
                </c:pt>
                <c:pt idx="792">
                  <c:v>10.99</c:v>
                </c:pt>
                <c:pt idx="793">
                  <c:v>10.99</c:v>
                </c:pt>
                <c:pt idx="794">
                  <c:v>10.99</c:v>
                </c:pt>
                <c:pt idx="795">
                  <c:v>10.99</c:v>
                </c:pt>
                <c:pt idx="796">
                  <c:v>11.38</c:v>
                </c:pt>
                <c:pt idx="797">
                  <c:v>11.38</c:v>
                </c:pt>
                <c:pt idx="798">
                  <c:v>11.38</c:v>
                </c:pt>
                <c:pt idx="799">
                  <c:v>11.38</c:v>
                </c:pt>
                <c:pt idx="800">
                  <c:v>11.38</c:v>
                </c:pt>
                <c:pt idx="801">
                  <c:v>11.38</c:v>
                </c:pt>
                <c:pt idx="802">
                  <c:v>11.38</c:v>
                </c:pt>
                <c:pt idx="803">
                  <c:v>11.77</c:v>
                </c:pt>
                <c:pt idx="804">
                  <c:v>11.77</c:v>
                </c:pt>
                <c:pt idx="805">
                  <c:v>11.77</c:v>
                </c:pt>
                <c:pt idx="806">
                  <c:v>11.77</c:v>
                </c:pt>
                <c:pt idx="807">
                  <c:v>11.77</c:v>
                </c:pt>
                <c:pt idx="808">
                  <c:v>11.77</c:v>
                </c:pt>
                <c:pt idx="809">
                  <c:v>12.16</c:v>
                </c:pt>
                <c:pt idx="810">
                  <c:v>12.16</c:v>
                </c:pt>
                <c:pt idx="811">
                  <c:v>12.16</c:v>
                </c:pt>
                <c:pt idx="812">
                  <c:v>12.16</c:v>
                </c:pt>
                <c:pt idx="813">
                  <c:v>12.16</c:v>
                </c:pt>
                <c:pt idx="814">
                  <c:v>12.16</c:v>
                </c:pt>
                <c:pt idx="815">
                  <c:v>12.16</c:v>
                </c:pt>
                <c:pt idx="816">
                  <c:v>12.55</c:v>
                </c:pt>
                <c:pt idx="817">
                  <c:v>12.55</c:v>
                </c:pt>
                <c:pt idx="818">
                  <c:v>12.55</c:v>
                </c:pt>
                <c:pt idx="819">
                  <c:v>12.55</c:v>
                </c:pt>
                <c:pt idx="820">
                  <c:v>12.55</c:v>
                </c:pt>
                <c:pt idx="821">
                  <c:v>12.55</c:v>
                </c:pt>
                <c:pt idx="822">
                  <c:v>12.55</c:v>
                </c:pt>
                <c:pt idx="823">
                  <c:v>12.55</c:v>
                </c:pt>
                <c:pt idx="824">
                  <c:v>12.55</c:v>
                </c:pt>
                <c:pt idx="825">
                  <c:v>12.93</c:v>
                </c:pt>
                <c:pt idx="826">
                  <c:v>12.93</c:v>
                </c:pt>
                <c:pt idx="827">
                  <c:v>12.93</c:v>
                </c:pt>
                <c:pt idx="828">
                  <c:v>12.93</c:v>
                </c:pt>
                <c:pt idx="829">
                  <c:v>12.93</c:v>
                </c:pt>
                <c:pt idx="830">
                  <c:v>12.93</c:v>
                </c:pt>
                <c:pt idx="831">
                  <c:v>12.93</c:v>
                </c:pt>
                <c:pt idx="832">
                  <c:v>12.93</c:v>
                </c:pt>
                <c:pt idx="833">
                  <c:v>12.93</c:v>
                </c:pt>
                <c:pt idx="834">
                  <c:v>12.93</c:v>
                </c:pt>
                <c:pt idx="835">
                  <c:v>12.93</c:v>
                </c:pt>
                <c:pt idx="836">
                  <c:v>12.93</c:v>
                </c:pt>
                <c:pt idx="837">
                  <c:v>12.93</c:v>
                </c:pt>
                <c:pt idx="838">
                  <c:v>12.55</c:v>
                </c:pt>
                <c:pt idx="839">
                  <c:v>12.55</c:v>
                </c:pt>
                <c:pt idx="840">
                  <c:v>12.55</c:v>
                </c:pt>
                <c:pt idx="841">
                  <c:v>12.16</c:v>
                </c:pt>
                <c:pt idx="842">
                  <c:v>12.16</c:v>
                </c:pt>
                <c:pt idx="843">
                  <c:v>12.16</c:v>
                </c:pt>
                <c:pt idx="844">
                  <c:v>11.77</c:v>
                </c:pt>
                <c:pt idx="845">
                  <c:v>11.77</c:v>
                </c:pt>
                <c:pt idx="846">
                  <c:v>11.38</c:v>
                </c:pt>
                <c:pt idx="847">
                  <c:v>11.38</c:v>
                </c:pt>
                <c:pt idx="848">
                  <c:v>11.38</c:v>
                </c:pt>
                <c:pt idx="849">
                  <c:v>11.38</c:v>
                </c:pt>
                <c:pt idx="850">
                  <c:v>10.99</c:v>
                </c:pt>
                <c:pt idx="851">
                  <c:v>10.99</c:v>
                </c:pt>
                <c:pt idx="852">
                  <c:v>10.6</c:v>
                </c:pt>
                <c:pt idx="853">
                  <c:v>10.6</c:v>
                </c:pt>
                <c:pt idx="854">
                  <c:v>10.21</c:v>
                </c:pt>
                <c:pt idx="855">
                  <c:v>10.21</c:v>
                </c:pt>
                <c:pt idx="856">
                  <c:v>10.21</c:v>
                </c:pt>
                <c:pt idx="857">
                  <c:v>10.21</c:v>
                </c:pt>
                <c:pt idx="858">
                  <c:v>9.82</c:v>
                </c:pt>
                <c:pt idx="859">
                  <c:v>9.82</c:v>
                </c:pt>
                <c:pt idx="860">
                  <c:v>9.82</c:v>
                </c:pt>
                <c:pt idx="861">
                  <c:v>9.82</c:v>
                </c:pt>
                <c:pt idx="862">
                  <c:v>9.82</c:v>
                </c:pt>
                <c:pt idx="863">
                  <c:v>9.42</c:v>
                </c:pt>
                <c:pt idx="864">
                  <c:v>9.42</c:v>
                </c:pt>
                <c:pt idx="865">
                  <c:v>9.42</c:v>
                </c:pt>
                <c:pt idx="866">
                  <c:v>9.42</c:v>
                </c:pt>
                <c:pt idx="867">
                  <c:v>9.030000000000001</c:v>
                </c:pt>
                <c:pt idx="868">
                  <c:v>9.030000000000001</c:v>
                </c:pt>
                <c:pt idx="869">
                  <c:v>9.030000000000001</c:v>
                </c:pt>
                <c:pt idx="870">
                  <c:v>9.030000000000001</c:v>
                </c:pt>
                <c:pt idx="871">
                  <c:v>9.030000000000001</c:v>
                </c:pt>
                <c:pt idx="872">
                  <c:v>9.030000000000001</c:v>
                </c:pt>
                <c:pt idx="873">
                  <c:v>9.030000000000001</c:v>
                </c:pt>
                <c:pt idx="874">
                  <c:v>9.030000000000001</c:v>
                </c:pt>
                <c:pt idx="875">
                  <c:v>8.629999999999998</c:v>
                </c:pt>
                <c:pt idx="876">
                  <c:v>8.629999999999998</c:v>
                </c:pt>
                <c:pt idx="877">
                  <c:v>8.629999999999998</c:v>
                </c:pt>
                <c:pt idx="878">
                  <c:v>8.629999999999998</c:v>
                </c:pt>
                <c:pt idx="879">
                  <c:v>8.629999999999998</c:v>
                </c:pt>
                <c:pt idx="880">
                  <c:v>8.629999999999998</c:v>
                </c:pt>
                <c:pt idx="881">
                  <c:v>8.629999999999998</c:v>
                </c:pt>
                <c:pt idx="882">
                  <c:v>8.629999999999998</c:v>
                </c:pt>
                <c:pt idx="883">
                  <c:v>8.629999999999998</c:v>
                </c:pt>
                <c:pt idx="884">
                  <c:v>8.629999999999998</c:v>
                </c:pt>
                <c:pt idx="885">
                  <c:v>8.629999999999998</c:v>
                </c:pt>
                <c:pt idx="886">
                  <c:v>8.229999999999998</c:v>
                </c:pt>
                <c:pt idx="887">
                  <c:v>8.629999999999998</c:v>
                </c:pt>
                <c:pt idx="888">
                  <c:v>8.229999999999998</c:v>
                </c:pt>
                <c:pt idx="889">
                  <c:v>8.229999999999998</c:v>
                </c:pt>
                <c:pt idx="890">
                  <c:v>8.229999999999998</c:v>
                </c:pt>
                <c:pt idx="891">
                  <c:v>8.229999999999998</c:v>
                </c:pt>
                <c:pt idx="892">
                  <c:v>8.229999999999998</c:v>
                </c:pt>
                <c:pt idx="893">
                  <c:v>8.229999999999998</c:v>
                </c:pt>
                <c:pt idx="894">
                  <c:v>8.229999999999998</c:v>
                </c:pt>
                <c:pt idx="895">
                  <c:v>8.229999999999998</c:v>
                </c:pt>
                <c:pt idx="896">
                  <c:v>8.229999999999998</c:v>
                </c:pt>
                <c:pt idx="897">
                  <c:v>8.229999999999998</c:v>
                </c:pt>
                <c:pt idx="898">
                  <c:v>8.229999999999998</c:v>
                </c:pt>
                <c:pt idx="899">
                  <c:v>8.229999999999998</c:v>
                </c:pt>
                <c:pt idx="900">
                  <c:v>8.229999999999998</c:v>
                </c:pt>
                <c:pt idx="901">
                  <c:v>8.229999999999998</c:v>
                </c:pt>
                <c:pt idx="902">
                  <c:v>8.229999999999998</c:v>
                </c:pt>
                <c:pt idx="903">
                  <c:v>8.229999999999998</c:v>
                </c:pt>
                <c:pt idx="904">
                  <c:v>8.229999999999998</c:v>
                </c:pt>
                <c:pt idx="905">
                  <c:v>8.229999999999998</c:v>
                </c:pt>
                <c:pt idx="906">
                  <c:v>8.229999999999998</c:v>
                </c:pt>
                <c:pt idx="907">
                  <c:v>8.629999999999998</c:v>
                </c:pt>
                <c:pt idx="908">
                  <c:v>8.229999999999998</c:v>
                </c:pt>
                <c:pt idx="909">
                  <c:v>8.629999999999998</c:v>
                </c:pt>
                <c:pt idx="910">
                  <c:v>8.629999999999998</c:v>
                </c:pt>
                <c:pt idx="911">
                  <c:v>8.629999999999998</c:v>
                </c:pt>
                <c:pt idx="912">
                  <c:v>8.629999999999998</c:v>
                </c:pt>
                <c:pt idx="913">
                  <c:v>8.629999999999998</c:v>
                </c:pt>
                <c:pt idx="914">
                  <c:v>8.629999999999998</c:v>
                </c:pt>
                <c:pt idx="915">
                  <c:v>8.629999999999998</c:v>
                </c:pt>
                <c:pt idx="916">
                  <c:v>8.629999999999998</c:v>
                </c:pt>
                <c:pt idx="917">
                  <c:v>8.629999999999998</c:v>
                </c:pt>
                <c:pt idx="918">
                  <c:v>8.629999999999998</c:v>
                </c:pt>
                <c:pt idx="919">
                  <c:v>8.629999999999998</c:v>
                </c:pt>
                <c:pt idx="920">
                  <c:v>8.629999999999998</c:v>
                </c:pt>
                <c:pt idx="921">
                  <c:v>8.629999999999998</c:v>
                </c:pt>
                <c:pt idx="922">
                  <c:v>8.629999999999998</c:v>
                </c:pt>
                <c:pt idx="923">
                  <c:v>8.629999999999998</c:v>
                </c:pt>
                <c:pt idx="924">
                  <c:v>8.629999999999998</c:v>
                </c:pt>
                <c:pt idx="925">
                  <c:v>8.629999999999998</c:v>
                </c:pt>
                <c:pt idx="926">
                  <c:v>8.629999999999998</c:v>
                </c:pt>
                <c:pt idx="927">
                  <c:v>9.030000000000001</c:v>
                </c:pt>
                <c:pt idx="928">
                  <c:v>9.030000000000001</c:v>
                </c:pt>
                <c:pt idx="929">
                  <c:v>9.030000000000001</c:v>
                </c:pt>
                <c:pt idx="930">
                  <c:v>9.030000000000001</c:v>
                </c:pt>
                <c:pt idx="931">
                  <c:v>9.030000000000001</c:v>
                </c:pt>
                <c:pt idx="932">
                  <c:v>9.030000000000001</c:v>
                </c:pt>
                <c:pt idx="933">
                  <c:v>9.030000000000001</c:v>
                </c:pt>
                <c:pt idx="934">
                  <c:v>9.030000000000001</c:v>
                </c:pt>
                <c:pt idx="935">
                  <c:v>9.030000000000001</c:v>
                </c:pt>
                <c:pt idx="936">
                  <c:v>9.030000000000001</c:v>
                </c:pt>
                <c:pt idx="937">
                  <c:v>9.030000000000001</c:v>
                </c:pt>
                <c:pt idx="938">
                  <c:v>9.030000000000001</c:v>
                </c:pt>
                <c:pt idx="939">
                  <c:v>9.030000000000001</c:v>
                </c:pt>
                <c:pt idx="940">
                  <c:v>9.42</c:v>
                </c:pt>
                <c:pt idx="941">
                  <c:v>9.42</c:v>
                </c:pt>
                <c:pt idx="942">
                  <c:v>9.42</c:v>
                </c:pt>
                <c:pt idx="943">
                  <c:v>9.42</c:v>
                </c:pt>
                <c:pt idx="944">
                  <c:v>9.42</c:v>
                </c:pt>
                <c:pt idx="945">
                  <c:v>9.42</c:v>
                </c:pt>
                <c:pt idx="946">
                  <c:v>9.42</c:v>
                </c:pt>
                <c:pt idx="947">
                  <c:v>9.42</c:v>
                </c:pt>
                <c:pt idx="948">
                  <c:v>9.42</c:v>
                </c:pt>
                <c:pt idx="949">
                  <c:v>9.42</c:v>
                </c:pt>
                <c:pt idx="950">
                  <c:v>9.42</c:v>
                </c:pt>
                <c:pt idx="951">
                  <c:v>9.42</c:v>
                </c:pt>
                <c:pt idx="952">
                  <c:v>9.42</c:v>
                </c:pt>
                <c:pt idx="953">
                  <c:v>9.42</c:v>
                </c:pt>
                <c:pt idx="954">
                  <c:v>9.42</c:v>
                </c:pt>
                <c:pt idx="955">
                  <c:v>9.82</c:v>
                </c:pt>
                <c:pt idx="956">
                  <c:v>9.82</c:v>
                </c:pt>
                <c:pt idx="957">
                  <c:v>9.82</c:v>
                </c:pt>
                <c:pt idx="958">
                  <c:v>9.82</c:v>
                </c:pt>
                <c:pt idx="959">
                  <c:v>9.82</c:v>
                </c:pt>
                <c:pt idx="960">
                  <c:v>9.82</c:v>
                </c:pt>
                <c:pt idx="961">
                  <c:v>9.82</c:v>
                </c:pt>
                <c:pt idx="962">
                  <c:v>9.82</c:v>
                </c:pt>
                <c:pt idx="963">
                  <c:v>9.82</c:v>
                </c:pt>
                <c:pt idx="964">
                  <c:v>9.82</c:v>
                </c:pt>
                <c:pt idx="965">
                  <c:v>9.82</c:v>
                </c:pt>
                <c:pt idx="966">
                  <c:v>9.82</c:v>
                </c:pt>
                <c:pt idx="967">
                  <c:v>9.82</c:v>
                </c:pt>
                <c:pt idx="968">
                  <c:v>9.82</c:v>
                </c:pt>
                <c:pt idx="969">
                  <c:v>9.82</c:v>
                </c:pt>
                <c:pt idx="970">
                  <c:v>9.82</c:v>
                </c:pt>
                <c:pt idx="971">
                  <c:v>9.82</c:v>
                </c:pt>
                <c:pt idx="972">
                  <c:v>10.21</c:v>
                </c:pt>
                <c:pt idx="973">
                  <c:v>9.82</c:v>
                </c:pt>
                <c:pt idx="974">
                  <c:v>10.21</c:v>
                </c:pt>
                <c:pt idx="975">
                  <c:v>10.21</c:v>
                </c:pt>
                <c:pt idx="976">
                  <c:v>10.21</c:v>
                </c:pt>
                <c:pt idx="977">
                  <c:v>10.21</c:v>
                </c:pt>
                <c:pt idx="978">
                  <c:v>10.21</c:v>
                </c:pt>
                <c:pt idx="979">
                  <c:v>10.21</c:v>
                </c:pt>
                <c:pt idx="980">
                  <c:v>10.21</c:v>
                </c:pt>
                <c:pt idx="981">
                  <c:v>10.21</c:v>
                </c:pt>
                <c:pt idx="982">
                  <c:v>10.21</c:v>
                </c:pt>
                <c:pt idx="983">
                  <c:v>10.21</c:v>
                </c:pt>
                <c:pt idx="984">
                  <c:v>10.21</c:v>
                </c:pt>
                <c:pt idx="985">
                  <c:v>10.21</c:v>
                </c:pt>
                <c:pt idx="986">
                  <c:v>10.21</c:v>
                </c:pt>
                <c:pt idx="987">
                  <c:v>10.6</c:v>
                </c:pt>
                <c:pt idx="988">
                  <c:v>10.6</c:v>
                </c:pt>
                <c:pt idx="989">
                  <c:v>10.6</c:v>
                </c:pt>
                <c:pt idx="990">
                  <c:v>10.6</c:v>
                </c:pt>
                <c:pt idx="991">
                  <c:v>10.6</c:v>
                </c:pt>
                <c:pt idx="992">
                  <c:v>10.6</c:v>
                </c:pt>
                <c:pt idx="993">
                  <c:v>10.6</c:v>
                </c:pt>
                <c:pt idx="994">
                  <c:v>10.6</c:v>
                </c:pt>
                <c:pt idx="995">
                  <c:v>10.6</c:v>
                </c:pt>
                <c:pt idx="996">
                  <c:v>10.6</c:v>
                </c:pt>
                <c:pt idx="997">
                  <c:v>10.6</c:v>
                </c:pt>
                <c:pt idx="998">
                  <c:v>10.99</c:v>
                </c:pt>
                <c:pt idx="999">
                  <c:v>10.99</c:v>
                </c:pt>
                <c:pt idx="1000">
                  <c:v>10.99</c:v>
                </c:pt>
                <c:pt idx="1001">
                  <c:v>10.99</c:v>
                </c:pt>
                <c:pt idx="1002">
                  <c:v>10.99</c:v>
                </c:pt>
                <c:pt idx="1003">
                  <c:v>10.99</c:v>
                </c:pt>
                <c:pt idx="1004">
                  <c:v>10.99</c:v>
                </c:pt>
                <c:pt idx="1005">
                  <c:v>10.99</c:v>
                </c:pt>
                <c:pt idx="1006">
                  <c:v>10.99</c:v>
                </c:pt>
                <c:pt idx="1007">
                  <c:v>10.99</c:v>
                </c:pt>
                <c:pt idx="1008">
                  <c:v>10.99</c:v>
                </c:pt>
                <c:pt idx="1009">
                  <c:v>11.38</c:v>
                </c:pt>
                <c:pt idx="1010">
                  <c:v>11.38</c:v>
                </c:pt>
                <c:pt idx="1011">
                  <c:v>11.38</c:v>
                </c:pt>
                <c:pt idx="1012">
                  <c:v>11.38</c:v>
                </c:pt>
                <c:pt idx="1013">
                  <c:v>11.38</c:v>
                </c:pt>
                <c:pt idx="1014">
                  <c:v>11.38</c:v>
                </c:pt>
                <c:pt idx="1015">
                  <c:v>11.38</c:v>
                </c:pt>
                <c:pt idx="1016">
                  <c:v>11.38</c:v>
                </c:pt>
                <c:pt idx="1017">
                  <c:v>11.38</c:v>
                </c:pt>
                <c:pt idx="1018">
                  <c:v>11.38</c:v>
                </c:pt>
                <c:pt idx="1019">
                  <c:v>11.38</c:v>
                </c:pt>
                <c:pt idx="1020">
                  <c:v>11.38</c:v>
                </c:pt>
                <c:pt idx="1021">
                  <c:v>11.38</c:v>
                </c:pt>
                <c:pt idx="1022">
                  <c:v>11.38</c:v>
                </c:pt>
                <c:pt idx="1023">
                  <c:v>11.77</c:v>
                </c:pt>
                <c:pt idx="1024">
                  <c:v>11.77</c:v>
                </c:pt>
                <c:pt idx="1025">
                  <c:v>11.77</c:v>
                </c:pt>
                <c:pt idx="1026">
                  <c:v>11.77</c:v>
                </c:pt>
                <c:pt idx="1027">
                  <c:v>11.77</c:v>
                </c:pt>
                <c:pt idx="1028">
                  <c:v>11.77</c:v>
                </c:pt>
                <c:pt idx="1029">
                  <c:v>11.77</c:v>
                </c:pt>
                <c:pt idx="1030">
                  <c:v>11.77</c:v>
                </c:pt>
                <c:pt idx="1031">
                  <c:v>11.77</c:v>
                </c:pt>
                <c:pt idx="1032">
                  <c:v>12.16</c:v>
                </c:pt>
                <c:pt idx="1033">
                  <c:v>12.16</c:v>
                </c:pt>
                <c:pt idx="1034">
                  <c:v>12.16</c:v>
                </c:pt>
                <c:pt idx="1035">
                  <c:v>12.16</c:v>
                </c:pt>
                <c:pt idx="1036">
                  <c:v>12.16</c:v>
                </c:pt>
                <c:pt idx="1037">
                  <c:v>12.16</c:v>
                </c:pt>
                <c:pt idx="1038">
                  <c:v>12.16</c:v>
                </c:pt>
                <c:pt idx="1039">
                  <c:v>12.16</c:v>
                </c:pt>
                <c:pt idx="1040">
                  <c:v>12.16</c:v>
                </c:pt>
                <c:pt idx="1041">
                  <c:v>12.16</c:v>
                </c:pt>
                <c:pt idx="1042">
                  <c:v>12.16</c:v>
                </c:pt>
                <c:pt idx="1043">
                  <c:v>12.55</c:v>
                </c:pt>
                <c:pt idx="1044">
                  <c:v>12.55</c:v>
                </c:pt>
                <c:pt idx="1045">
                  <c:v>12.55</c:v>
                </c:pt>
                <c:pt idx="1046">
                  <c:v>12.55</c:v>
                </c:pt>
                <c:pt idx="1047">
                  <c:v>12.55</c:v>
                </c:pt>
                <c:pt idx="1048">
                  <c:v>12.55</c:v>
                </c:pt>
                <c:pt idx="1049">
                  <c:v>12.55</c:v>
                </c:pt>
                <c:pt idx="1050">
                  <c:v>12.55</c:v>
                </c:pt>
                <c:pt idx="1051">
                  <c:v>12.55</c:v>
                </c:pt>
                <c:pt idx="1052">
                  <c:v>12.55</c:v>
                </c:pt>
                <c:pt idx="1053">
                  <c:v>12.55</c:v>
                </c:pt>
                <c:pt idx="1054">
                  <c:v>12.93</c:v>
                </c:pt>
                <c:pt idx="1055">
                  <c:v>12.93</c:v>
                </c:pt>
                <c:pt idx="1056">
                  <c:v>12.93</c:v>
                </c:pt>
                <c:pt idx="1057">
                  <c:v>12.93</c:v>
                </c:pt>
                <c:pt idx="1058">
                  <c:v>12.93</c:v>
                </c:pt>
                <c:pt idx="1059">
                  <c:v>12.93</c:v>
                </c:pt>
                <c:pt idx="1060">
                  <c:v>12.93</c:v>
                </c:pt>
                <c:pt idx="1061">
                  <c:v>12.93</c:v>
                </c:pt>
                <c:pt idx="1062">
                  <c:v>12.93</c:v>
                </c:pt>
                <c:pt idx="1063">
                  <c:v>12.93</c:v>
                </c:pt>
                <c:pt idx="1064">
                  <c:v>12.93</c:v>
                </c:pt>
                <c:pt idx="1065">
                  <c:v>12.93</c:v>
                </c:pt>
                <c:pt idx="1066">
                  <c:v>13.32</c:v>
                </c:pt>
                <c:pt idx="1067">
                  <c:v>13.32</c:v>
                </c:pt>
                <c:pt idx="1068">
                  <c:v>13.32</c:v>
                </c:pt>
                <c:pt idx="1069">
                  <c:v>13.32</c:v>
                </c:pt>
                <c:pt idx="1070">
                  <c:v>13.32</c:v>
                </c:pt>
                <c:pt idx="1071">
                  <c:v>13.32</c:v>
                </c:pt>
                <c:pt idx="1072">
                  <c:v>13.32</c:v>
                </c:pt>
                <c:pt idx="1073">
                  <c:v>13.32</c:v>
                </c:pt>
                <c:pt idx="1074">
                  <c:v>13.32</c:v>
                </c:pt>
                <c:pt idx="1075">
                  <c:v>13.32</c:v>
                </c:pt>
                <c:pt idx="1076">
                  <c:v>13.32</c:v>
                </c:pt>
                <c:pt idx="1077">
                  <c:v>13.32</c:v>
                </c:pt>
                <c:pt idx="1078">
                  <c:v>13.32</c:v>
                </c:pt>
                <c:pt idx="1079">
                  <c:v>13.7</c:v>
                </c:pt>
                <c:pt idx="1080">
                  <c:v>13.7</c:v>
                </c:pt>
                <c:pt idx="1081">
                  <c:v>13.7</c:v>
                </c:pt>
                <c:pt idx="1082">
                  <c:v>13.7</c:v>
                </c:pt>
                <c:pt idx="1083">
                  <c:v>13.7</c:v>
                </c:pt>
                <c:pt idx="1084">
                  <c:v>13.7</c:v>
                </c:pt>
                <c:pt idx="1085">
                  <c:v>13.7</c:v>
                </c:pt>
                <c:pt idx="1086">
                  <c:v>13.7</c:v>
                </c:pt>
                <c:pt idx="1087">
                  <c:v>13.7</c:v>
                </c:pt>
                <c:pt idx="1088">
                  <c:v>14.09</c:v>
                </c:pt>
                <c:pt idx="1089">
                  <c:v>14.09</c:v>
                </c:pt>
                <c:pt idx="1090">
                  <c:v>14.09</c:v>
                </c:pt>
                <c:pt idx="1091">
                  <c:v>14.09</c:v>
                </c:pt>
                <c:pt idx="1092">
                  <c:v>14.09</c:v>
                </c:pt>
                <c:pt idx="1093">
                  <c:v>14.09</c:v>
                </c:pt>
                <c:pt idx="1094">
                  <c:v>14.09</c:v>
                </c:pt>
                <c:pt idx="1095">
                  <c:v>14.09</c:v>
                </c:pt>
                <c:pt idx="1096">
                  <c:v>14.09</c:v>
                </c:pt>
                <c:pt idx="1097">
                  <c:v>14.09</c:v>
                </c:pt>
                <c:pt idx="1098">
                  <c:v>14.09</c:v>
                </c:pt>
                <c:pt idx="1099">
                  <c:v>14.09</c:v>
                </c:pt>
                <c:pt idx="1100">
                  <c:v>14.09</c:v>
                </c:pt>
                <c:pt idx="1101">
                  <c:v>14.09</c:v>
                </c:pt>
                <c:pt idx="1102">
                  <c:v>14.47</c:v>
                </c:pt>
                <c:pt idx="1103">
                  <c:v>14.47</c:v>
                </c:pt>
                <c:pt idx="1104">
                  <c:v>14.47</c:v>
                </c:pt>
                <c:pt idx="1105">
                  <c:v>14.47</c:v>
                </c:pt>
                <c:pt idx="1106">
                  <c:v>14.47</c:v>
                </c:pt>
                <c:pt idx="1107">
                  <c:v>14.47</c:v>
                </c:pt>
                <c:pt idx="1108">
                  <c:v>14.47</c:v>
                </c:pt>
                <c:pt idx="1109">
                  <c:v>14.47</c:v>
                </c:pt>
                <c:pt idx="1110">
                  <c:v>14.47</c:v>
                </c:pt>
                <c:pt idx="1111">
                  <c:v>14.47</c:v>
                </c:pt>
                <c:pt idx="1112">
                  <c:v>14.47</c:v>
                </c:pt>
                <c:pt idx="1113">
                  <c:v>14.47</c:v>
                </c:pt>
                <c:pt idx="1114">
                  <c:v>14.47</c:v>
                </c:pt>
                <c:pt idx="1115">
                  <c:v>14.85000000000002</c:v>
                </c:pt>
                <c:pt idx="1116">
                  <c:v>14.85000000000002</c:v>
                </c:pt>
                <c:pt idx="1117">
                  <c:v>14.85000000000002</c:v>
                </c:pt>
                <c:pt idx="1118">
                  <c:v>14.85000000000002</c:v>
                </c:pt>
                <c:pt idx="1119">
                  <c:v>14.85000000000002</c:v>
                </c:pt>
                <c:pt idx="1120">
                  <c:v>14.85000000000002</c:v>
                </c:pt>
                <c:pt idx="1121">
                  <c:v>14.85000000000002</c:v>
                </c:pt>
                <c:pt idx="1122">
                  <c:v>14.85000000000002</c:v>
                </c:pt>
                <c:pt idx="1123">
                  <c:v>14.85000000000002</c:v>
                </c:pt>
                <c:pt idx="1124">
                  <c:v>14.85000000000002</c:v>
                </c:pt>
                <c:pt idx="1125">
                  <c:v>15.23</c:v>
                </c:pt>
                <c:pt idx="1126">
                  <c:v>14.85000000000002</c:v>
                </c:pt>
                <c:pt idx="1127">
                  <c:v>15.23</c:v>
                </c:pt>
                <c:pt idx="1128">
                  <c:v>15.23</c:v>
                </c:pt>
                <c:pt idx="1129">
                  <c:v>15.23</c:v>
                </c:pt>
                <c:pt idx="1130">
                  <c:v>15.23</c:v>
                </c:pt>
                <c:pt idx="1131">
                  <c:v>15.23</c:v>
                </c:pt>
                <c:pt idx="1132">
                  <c:v>15.23</c:v>
                </c:pt>
                <c:pt idx="1133">
                  <c:v>15.23</c:v>
                </c:pt>
                <c:pt idx="1134">
                  <c:v>15.23</c:v>
                </c:pt>
                <c:pt idx="1135">
                  <c:v>15.23</c:v>
                </c:pt>
                <c:pt idx="1136">
                  <c:v>15.23</c:v>
                </c:pt>
                <c:pt idx="1137">
                  <c:v>15.23</c:v>
                </c:pt>
                <c:pt idx="1138">
                  <c:v>15.23</c:v>
                </c:pt>
                <c:pt idx="1139">
                  <c:v>15.23</c:v>
                </c:pt>
                <c:pt idx="1140">
                  <c:v>15.62</c:v>
                </c:pt>
                <c:pt idx="1141">
                  <c:v>15.23</c:v>
                </c:pt>
                <c:pt idx="1142">
                  <c:v>15.62</c:v>
                </c:pt>
                <c:pt idx="1143">
                  <c:v>15.62</c:v>
                </c:pt>
                <c:pt idx="1144">
                  <c:v>15.62</c:v>
                </c:pt>
                <c:pt idx="1145">
                  <c:v>15.62</c:v>
                </c:pt>
                <c:pt idx="1146">
                  <c:v>15.62</c:v>
                </c:pt>
                <c:pt idx="1147">
                  <c:v>15.62</c:v>
                </c:pt>
                <c:pt idx="1148">
                  <c:v>15.62</c:v>
                </c:pt>
                <c:pt idx="1149">
                  <c:v>15.62</c:v>
                </c:pt>
                <c:pt idx="1150">
                  <c:v>15.62</c:v>
                </c:pt>
                <c:pt idx="1151">
                  <c:v>15.62</c:v>
                </c:pt>
                <c:pt idx="1152">
                  <c:v>15.62</c:v>
                </c:pt>
                <c:pt idx="1153">
                  <c:v>15.62</c:v>
                </c:pt>
                <c:pt idx="1154">
                  <c:v>15.62</c:v>
                </c:pt>
                <c:pt idx="1155">
                  <c:v>15.62</c:v>
                </c:pt>
                <c:pt idx="1156">
                  <c:v>15.62</c:v>
                </c:pt>
                <c:pt idx="1157">
                  <c:v>15.62</c:v>
                </c:pt>
                <c:pt idx="1158">
                  <c:v>15.62</c:v>
                </c:pt>
                <c:pt idx="1159">
                  <c:v>15.62</c:v>
                </c:pt>
                <c:pt idx="1160">
                  <c:v>16.0</c:v>
                </c:pt>
                <c:pt idx="1161">
                  <c:v>16.0</c:v>
                </c:pt>
                <c:pt idx="1162">
                  <c:v>16.0</c:v>
                </c:pt>
                <c:pt idx="1163">
                  <c:v>16.0</c:v>
                </c:pt>
                <c:pt idx="1164">
                  <c:v>16.0</c:v>
                </c:pt>
                <c:pt idx="1165">
                  <c:v>16.0</c:v>
                </c:pt>
                <c:pt idx="1166">
                  <c:v>16.0</c:v>
                </c:pt>
                <c:pt idx="1167">
                  <c:v>16.0</c:v>
                </c:pt>
                <c:pt idx="1168">
                  <c:v>16.0</c:v>
                </c:pt>
                <c:pt idx="1169">
                  <c:v>16.0</c:v>
                </c:pt>
                <c:pt idx="1170">
                  <c:v>16.0</c:v>
                </c:pt>
                <c:pt idx="1171">
                  <c:v>16.0</c:v>
                </c:pt>
                <c:pt idx="1172">
                  <c:v>16.0</c:v>
                </c:pt>
                <c:pt idx="1173">
                  <c:v>16.0</c:v>
                </c:pt>
                <c:pt idx="1174">
                  <c:v>16.0</c:v>
                </c:pt>
                <c:pt idx="1175">
                  <c:v>16.0</c:v>
                </c:pt>
                <c:pt idx="1176">
                  <c:v>16.0</c:v>
                </c:pt>
                <c:pt idx="1177">
                  <c:v>16.0</c:v>
                </c:pt>
                <c:pt idx="1178">
                  <c:v>16.38</c:v>
                </c:pt>
                <c:pt idx="1179">
                  <c:v>16.38</c:v>
                </c:pt>
                <c:pt idx="1180">
                  <c:v>16.38</c:v>
                </c:pt>
                <c:pt idx="1181">
                  <c:v>16.38</c:v>
                </c:pt>
                <c:pt idx="1182">
                  <c:v>16.38</c:v>
                </c:pt>
                <c:pt idx="1183">
                  <c:v>16.38</c:v>
                </c:pt>
                <c:pt idx="1184">
                  <c:v>16.38</c:v>
                </c:pt>
                <c:pt idx="1185">
                  <c:v>16.38</c:v>
                </c:pt>
                <c:pt idx="1186">
                  <c:v>16.38</c:v>
                </c:pt>
                <c:pt idx="1187">
                  <c:v>16.38</c:v>
                </c:pt>
                <c:pt idx="1188">
                  <c:v>16.38</c:v>
                </c:pt>
                <c:pt idx="1189">
                  <c:v>16.38</c:v>
                </c:pt>
                <c:pt idx="1190">
                  <c:v>16.38</c:v>
                </c:pt>
                <c:pt idx="1191">
                  <c:v>16.38</c:v>
                </c:pt>
                <c:pt idx="1192">
                  <c:v>16.38</c:v>
                </c:pt>
                <c:pt idx="1193">
                  <c:v>16.38</c:v>
                </c:pt>
                <c:pt idx="1194">
                  <c:v>16.38</c:v>
                </c:pt>
                <c:pt idx="1195">
                  <c:v>16.38</c:v>
                </c:pt>
                <c:pt idx="1196">
                  <c:v>16.38</c:v>
                </c:pt>
                <c:pt idx="1197">
                  <c:v>16.76</c:v>
                </c:pt>
                <c:pt idx="1198">
                  <c:v>16.38</c:v>
                </c:pt>
                <c:pt idx="1199">
                  <c:v>16.76</c:v>
                </c:pt>
                <c:pt idx="1200">
                  <c:v>16.76</c:v>
                </c:pt>
                <c:pt idx="1201">
                  <c:v>16.76</c:v>
                </c:pt>
                <c:pt idx="1202">
                  <c:v>16.76</c:v>
                </c:pt>
                <c:pt idx="1203">
                  <c:v>16.76</c:v>
                </c:pt>
                <c:pt idx="1204">
                  <c:v>16.76</c:v>
                </c:pt>
                <c:pt idx="1205">
                  <c:v>16.76</c:v>
                </c:pt>
                <c:pt idx="1206">
                  <c:v>16.76</c:v>
                </c:pt>
                <c:pt idx="1207">
                  <c:v>16.76</c:v>
                </c:pt>
                <c:pt idx="1208">
                  <c:v>16.76</c:v>
                </c:pt>
                <c:pt idx="1209">
                  <c:v>16.76</c:v>
                </c:pt>
                <c:pt idx="1210">
                  <c:v>16.76</c:v>
                </c:pt>
                <c:pt idx="1211">
                  <c:v>16.76</c:v>
                </c:pt>
                <c:pt idx="1212">
                  <c:v>16.76</c:v>
                </c:pt>
                <c:pt idx="1213">
                  <c:v>16.76</c:v>
                </c:pt>
                <c:pt idx="1214">
                  <c:v>16.76</c:v>
                </c:pt>
                <c:pt idx="1215">
                  <c:v>16.76</c:v>
                </c:pt>
                <c:pt idx="1216">
                  <c:v>17.14</c:v>
                </c:pt>
                <c:pt idx="1217">
                  <c:v>17.14</c:v>
                </c:pt>
                <c:pt idx="1218">
                  <c:v>17.14</c:v>
                </c:pt>
                <c:pt idx="1219">
                  <c:v>17.14</c:v>
                </c:pt>
                <c:pt idx="1220">
                  <c:v>17.14</c:v>
                </c:pt>
                <c:pt idx="1221">
                  <c:v>17.14</c:v>
                </c:pt>
                <c:pt idx="1222">
                  <c:v>17.14</c:v>
                </c:pt>
                <c:pt idx="1223">
                  <c:v>17.14</c:v>
                </c:pt>
                <c:pt idx="1224">
                  <c:v>17.14</c:v>
                </c:pt>
                <c:pt idx="1225">
                  <c:v>17.14</c:v>
                </c:pt>
                <c:pt idx="1226">
                  <c:v>17.14</c:v>
                </c:pt>
                <c:pt idx="1227">
                  <c:v>17.14</c:v>
                </c:pt>
                <c:pt idx="1228">
                  <c:v>17.14</c:v>
                </c:pt>
                <c:pt idx="1229">
                  <c:v>17.14</c:v>
                </c:pt>
                <c:pt idx="1230">
                  <c:v>17.14</c:v>
                </c:pt>
                <c:pt idx="1231">
                  <c:v>17.14</c:v>
                </c:pt>
                <c:pt idx="1232">
                  <c:v>17.14</c:v>
                </c:pt>
                <c:pt idx="1233">
                  <c:v>17.14</c:v>
                </c:pt>
                <c:pt idx="1234">
                  <c:v>17.14</c:v>
                </c:pt>
                <c:pt idx="1235">
                  <c:v>17.14</c:v>
                </c:pt>
                <c:pt idx="1236">
                  <c:v>17.14</c:v>
                </c:pt>
                <c:pt idx="1237">
                  <c:v>17.14</c:v>
                </c:pt>
                <c:pt idx="1238">
                  <c:v>17.14</c:v>
                </c:pt>
                <c:pt idx="1239">
                  <c:v>17.52</c:v>
                </c:pt>
                <c:pt idx="1240">
                  <c:v>17.14</c:v>
                </c:pt>
                <c:pt idx="1241">
                  <c:v>17.14</c:v>
                </c:pt>
                <c:pt idx="1242">
                  <c:v>17.52</c:v>
                </c:pt>
                <c:pt idx="1243">
                  <c:v>17.52</c:v>
                </c:pt>
                <c:pt idx="1244">
                  <c:v>17.52</c:v>
                </c:pt>
                <c:pt idx="1245">
                  <c:v>17.52</c:v>
                </c:pt>
                <c:pt idx="1246">
                  <c:v>17.52</c:v>
                </c:pt>
                <c:pt idx="1247">
                  <c:v>17.52</c:v>
                </c:pt>
                <c:pt idx="1248">
                  <c:v>17.52</c:v>
                </c:pt>
                <c:pt idx="1249">
                  <c:v>17.52</c:v>
                </c:pt>
                <c:pt idx="1250">
                  <c:v>17.52</c:v>
                </c:pt>
                <c:pt idx="1251">
                  <c:v>17.52</c:v>
                </c:pt>
                <c:pt idx="1252">
                  <c:v>17.52</c:v>
                </c:pt>
                <c:pt idx="1253">
                  <c:v>17.52</c:v>
                </c:pt>
                <c:pt idx="1254">
                  <c:v>17.52</c:v>
                </c:pt>
                <c:pt idx="1255">
                  <c:v>17.52</c:v>
                </c:pt>
                <c:pt idx="1256">
                  <c:v>17.52</c:v>
                </c:pt>
                <c:pt idx="1257">
                  <c:v>17.52</c:v>
                </c:pt>
                <c:pt idx="1258">
                  <c:v>17.52</c:v>
                </c:pt>
                <c:pt idx="1259">
                  <c:v>17.52</c:v>
                </c:pt>
                <c:pt idx="1260">
                  <c:v>17.52</c:v>
                </c:pt>
                <c:pt idx="1261">
                  <c:v>17.52</c:v>
                </c:pt>
                <c:pt idx="1262">
                  <c:v>17.52</c:v>
                </c:pt>
                <c:pt idx="1263">
                  <c:v>17.52</c:v>
                </c:pt>
                <c:pt idx="1264">
                  <c:v>17.52</c:v>
                </c:pt>
                <c:pt idx="1265">
                  <c:v>17.52</c:v>
                </c:pt>
                <c:pt idx="1266">
                  <c:v>17.52</c:v>
                </c:pt>
                <c:pt idx="1267">
                  <c:v>17.52</c:v>
                </c:pt>
                <c:pt idx="1268">
                  <c:v>17.52</c:v>
                </c:pt>
                <c:pt idx="1269">
                  <c:v>17.9</c:v>
                </c:pt>
                <c:pt idx="1270">
                  <c:v>17.9</c:v>
                </c:pt>
                <c:pt idx="1271">
                  <c:v>17.9</c:v>
                </c:pt>
                <c:pt idx="1272">
                  <c:v>17.9</c:v>
                </c:pt>
                <c:pt idx="1273">
                  <c:v>17.9</c:v>
                </c:pt>
                <c:pt idx="1274">
                  <c:v>17.9</c:v>
                </c:pt>
                <c:pt idx="1275">
                  <c:v>17.9</c:v>
                </c:pt>
                <c:pt idx="1276">
                  <c:v>17.9</c:v>
                </c:pt>
                <c:pt idx="1277">
                  <c:v>17.9</c:v>
                </c:pt>
                <c:pt idx="1278">
                  <c:v>17.9</c:v>
                </c:pt>
                <c:pt idx="1279">
                  <c:v>17.9</c:v>
                </c:pt>
                <c:pt idx="1280">
                  <c:v>17.9</c:v>
                </c:pt>
                <c:pt idx="1281">
                  <c:v>17.9</c:v>
                </c:pt>
                <c:pt idx="1282">
                  <c:v>17.9</c:v>
                </c:pt>
                <c:pt idx="1283">
                  <c:v>17.9</c:v>
                </c:pt>
                <c:pt idx="1284">
                  <c:v>17.9</c:v>
                </c:pt>
                <c:pt idx="1285">
                  <c:v>17.9</c:v>
                </c:pt>
                <c:pt idx="1286">
                  <c:v>17.9</c:v>
                </c:pt>
                <c:pt idx="1287">
                  <c:v>17.9</c:v>
                </c:pt>
                <c:pt idx="1288">
                  <c:v>17.9</c:v>
                </c:pt>
                <c:pt idx="1289">
                  <c:v>17.9</c:v>
                </c:pt>
                <c:pt idx="1290">
                  <c:v>17.9</c:v>
                </c:pt>
                <c:pt idx="1291">
                  <c:v>17.9</c:v>
                </c:pt>
                <c:pt idx="1292">
                  <c:v>17.9</c:v>
                </c:pt>
                <c:pt idx="1293">
                  <c:v>17.9</c:v>
                </c:pt>
                <c:pt idx="1294">
                  <c:v>18.27999999999999</c:v>
                </c:pt>
                <c:pt idx="1295">
                  <c:v>17.9</c:v>
                </c:pt>
                <c:pt idx="1296">
                  <c:v>17.9</c:v>
                </c:pt>
                <c:pt idx="1297">
                  <c:v>18.27999999999999</c:v>
                </c:pt>
                <c:pt idx="1298">
                  <c:v>18.27999999999999</c:v>
                </c:pt>
                <c:pt idx="1299">
                  <c:v>18.27999999999999</c:v>
                </c:pt>
                <c:pt idx="1300">
                  <c:v>18.27999999999999</c:v>
                </c:pt>
                <c:pt idx="1301">
                  <c:v>18.27999999999999</c:v>
                </c:pt>
                <c:pt idx="1302">
                  <c:v>18.27999999999999</c:v>
                </c:pt>
                <c:pt idx="1303">
                  <c:v>18.27999999999999</c:v>
                </c:pt>
                <c:pt idx="1304">
                  <c:v>18.27999999999999</c:v>
                </c:pt>
                <c:pt idx="1305">
                  <c:v>18.27999999999999</c:v>
                </c:pt>
                <c:pt idx="1306">
                  <c:v>18.27999999999999</c:v>
                </c:pt>
                <c:pt idx="1307">
                  <c:v>18.27999999999999</c:v>
                </c:pt>
                <c:pt idx="1308">
                  <c:v>18.27999999999999</c:v>
                </c:pt>
                <c:pt idx="1309">
                  <c:v>18.27999999999999</c:v>
                </c:pt>
                <c:pt idx="1310">
                  <c:v>18.27999999999999</c:v>
                </c:pt>
                <c:pt idx="1311">
                  <c:v>18.27999999999999</c:v>
                </c:pt>
                <c:pt idx="1312">
                  <c:v>18.27999999999999</c:v>
                </c:pt>
                <c:pt idx="1313">
                  <c:v>18.27999999999999</c:v>
                </c:pt>
                <c:pt idx="1314">
                  <c:v>18.27999999999999</c:v>
                </c:pt>
                <c:pt idx="1315">
                  <c:v>18.27999999999999</c:v>
                </c:pt>
                <c:pt idx="1316">
                  <c:v>18.27999999999999</c:v>
                </c:pt>
                <c:pt idx="1317">
                  <c:v>18.27999999999999</c:v>
                </c:pt>
                <c:pt idx="1318">
                  <c:v>18.27999999999999</c:v>
                </c:pt>
                <c:pt idx="1319">
                  <c:v>18.27999999999999</c:v>
                </c:pt>
                <c:pt idx="1320">
                  <c:v>18.27999999999999</c:v>
                </c:pt>
                <c:pt idx="1321">
                  <c:v>18.27999999999999</c:v>
                </c:pt>
                <c:pt idx="1322">
                  <c:v>18.27999999999999</c:v>
                </c:pt>
                <c:pt idx="1323">
                  <c:v>18.27999999999999</c:v>
                </c:pt>
                <c:pt idx="1324">
                  <c:v>18.27999999999999</c:v>
                </c:pt>
                <c:pt idx="1325">
                  <c:v>18.27999999999999</c:v>
                </c:pt>
                <c:pt idx="1326">
                  <c:v>18.27999999999999</c:v>
                </c:pt>
                <c:pt idx="1327">
                  <c:v>18.27999999999999</c:v>
                </c:pt>
                <c:pt idx="1328">
                  <c:v>18.27999999999999</c:v>
                </c:pt>
                <c:pt idx="1329">
                  <c:v>18.27999999999999</c:v>
                </c:pt>
                <c:pt idx="1330">
                  <c:v>18.27999999999999</c:v>
                </c:pt>
                <c:pt idx="1331">
                  <c:v>18.27999999999999</c:v>
                </c:pt>
                <c:pt idx="1332">
                  <c:v>18.27999999999999</c:v>
                </c:pt>
                <c:pt idx="1333">
                  <c:v>18.27999999999999</c:v>
                </c:pt>
                <c:pt idx="1334">
                  <c:v>18.27999999999999</c:v>
                </c:pt>
                <c:pt idx="1335">
                  <c:v>18.27999999999999</c:v>
                </c:pt>
                <c:pt idx="1336">
                  <c:v>18.27999999999999</c:v>
                </c:pt>
                <c:pt idx="1337">
                  <c:v>18.27999999999999</c:v>
                </c:pt>
                <c:pt idx="1338">
                  <c:v>18.27999999999999</c:v>
                </c:pt>
                <c:pt idx="1339">
                  <c:v>18.27999999999999</c:v>
                </c:pt>
                <c:pt idx="1340">
                  <c:v>18.27999999999999</c:v>
                </c:pt>
                <c:pt idx="1341">
                  <c:v>18.27999999999999</c:v>
                </c:pt>
                <c:pt idx="1342">
                  <c:v>17.9</c:v>
                </c:pt>
                <c:pt idx="1343">
                  <c:v>17.9</c:v>
                </c:pt>
                <c:pt idx="1344">
                  <c:v>17.9</c:v>
                </c:pt>
                <c:pt idx="1345">
                  <c:v>17.9</c:v>
                </c:pt>
                <c:pt idx="1346">
                  <c:v>17.9</c:v>
                </c:pt>
                <c:pt idx="1347">
                  <c:v>17.9</c:v>
                </c:pt>
                <c:pt idx="1348">
                  <c:v>17.9</c:v>
                </c:pt>
                <c:pt idx="1349">
                  <c:v>18.27999999999999</c:v>
                </c:pt>
                <c:pt idx="1350">
                  <c:v>18.27999999999999</c:v>
                </c:pt>
                <c:pt idx="1351">
                  <c:v>18.27999999999999</c:v>
                </c:pt>
                <c:pt idx="1352">
                  <c:v>18.27999999999999</c:v>
                </c:pt>
                <c:pt idx="1353">
                  <c:v>18.27999999999999</c:v>
                </c:pt>
                <c:pt idx="1354">
                  <c:v>18.66</c:v>
                </c:pt>
                <c:pt idx="1355">
                  <c:v>18.66</c:v>
                </c:pt>
                <c:pt idx="1356">
                  <c:v>18.66</c:v>
                </c:pt>
                <c:pt idx="1357">
                  <c:v>18.66</c:v>
                </c:pt>
                <c:pt idx="1358">
                  <c:v>18.66</c:v>
                </c:pt>
                <c:pt idx="1359">
                  <c:v>18.66</c:v>
                </c:pt>
                <c:pt idx="1360">
                  <c:v>19.04</c:v>
                </c:pt>
                <c:pt idx="1361">
                  <c:v>19.04</c:v>
                </c:pt>
                <c:pt idx="1362">
                  <c:v>19.04</c:v>
                </c:pt>
                <c:pt idx="1363">
                  <c:v>19.04</c:v>
                </c:pt>
                <c:pt idx="1364">
                  <c:v>19.04</c:v>
                </c:pt>
                <c:pt idx="1365">
                  <c:v>19.42</c:v>
                </c:pt>
                <c:pt idx="1366">
                  <c:v>19.42</c:v>
                </c:pt>
                <c:pt idx="1367">
                  <c:v>19.42</c:v>
                </c:pt>
                <c:pt idx="1368">
                  <c:v>19.42</c:v>
                </c:pt>
                <c:pt idx="1369">
                  <c:v>19.81</c:v>
                </c:pt>
                <c:pt idx="1370">
                  <c:v>19.81</c:v>
                </c:pt>
                <c:pt idx="1371">
                  <c:v>19.81</c:v>
                </c:pt>
                <c:pt idx="1372">
                  <c:v>20.19</c:v>
                </c:pt>
                <c:pt idx="1373">
                  <c:v>20.19</c:v>
                </c:pt>
                <c:pt idx="1374">
                  <c:v>20.19</c:v>
                </c:pt>
                <c:pt idx="1375">
                  <c:v>20.19</c:v>
                </c:pt>
                <c:pt idx="1376">
                  <c:v>20.19</c:v>
                </c:pt>
                <c:pt idx="1377">
                  <c:v>20.19</c:v>
                </c:pt>
                <c:pt idx="1378">
                  <c:v>20.19</c:v>
                </c:pt>
                <c:pt idx="1379">
                  <c:v>20.19</c:v>
                </c:pt>
                <c:pt idx="1380">
                  <c:v>20.19</c:v>
                </c:pt>
                <c:pt idx="1381">
                  <c:v>20.57</c:v>
                </c:pt>
                <c:pt idx="1382">
                  <c:v>20.57</c:v>
                </c:pt>
                <c:pt idx="1383">
                  <c:v>20.57</c:v>
                </c:pt>
                <c:pt idx="1384">
                  <c:v>20.57</c:v>
                </c:pt>
                <c:pt idx="1385">
                  <c:v>20.57</c:v>
                </c:pt>
                <c:pt idx="1386">
                  <c:v>20.57</c:v>
                </c:pt>
                <c:pt idx="1387">
                  <c:v>20.57</c:v>
                </c:pt>
                <c:pt idx="1388">
                  <c:v>20.57</c:v>
                </c:pt>
                <c:pt idx="1389">
                  <c:v>20.95</c:v>
                </c:pt>
                <c:pt idx="1390">
                  <c:v>20.57</c:v>
                </c:pt>
                <c:pt idx="1391">
                  <c:v>20.95</c:v>
                </c:pt>
                <c:pt idx="1392">
                  <c:v>20.95</c:v>
                </c:pt>
                <c:pt idx="1393">
                  <c:v>20.95</c:v>
                </c:pt>
                <c:pt idx="1394">
                  <c:v>20.95</c:v>
                </c:pt>
                <c:pt idx="1395">
                  <c:v>20.95</c:v>
                </c:pt>
                <c:pt idx="1396">
                  <c:v>20.95</c:v>
                </c:pt>
                <c:pt idx="1397">
                  <c:v>20.95</c:v>
                </c:pt>
                <c:pt idx="1398">
                  <c:v>20.95</c:v>
                </c:pt>
                <c:pt idx="1399">
                  <c:v>20.95</c:v>
                </c:pt>
                <c:pt idx="1400">
                  <c:v>20.95</c:v>
                </c:pt>
                <c:pt idx="1401">
                  <c:v>20.95</c:v>
                </c:pt>
                <c:pt idx="1402">
                  <c:v>20.95</c:v>
                </c:pt>
                <c:pt idx="1403">
                  <c:v>21.33000000000001</c:v>
                </c:pt>
                <c:pt idx="1404">
                  <c:v>21.33000000000001</c:v>
                </c:pt>
                <c:pt idx="1405">
                  <c:v>21.33000000000001</c:v>
                </c:pt>
                <c:pt idx="1406">
                  <c:v>21.33000000000001</c:v>
                </c:pt>
                <c:pt idx="1407">
                  <c:v>21.33000000000001</c:v>
                </c:pt>
                <c:pt idx="1408">
                  <c:v>21.33000000000001</c:v>
                </c:pt>
                <c:pt idx="1409">
                  <c:v>21.33000000000001</c:v>
                </c:pt>
                <c:pt idx="1410">
                  <c:v>21.33000000000001</c:v>
                </c:pt>
                <c:pt idx="1411">
                  <c:v>21.33000000000001</c:v>
                </c:pt>
                <c:pt idx="1412">
                  <c:v>21.33000000000001</c:v>
                </c:pt>
                <c:pt idx="1413">
                  <c:v>21.33000000000001</c:v>
                </c:pt>
                <c:pt idx="1414">
                  <c:v>21.33000000000001</c:v>
                </c:pt>
                <c:pt idx="1415">
                  <c:v>21.33000000000001</c:v>
                </c:pt>
                <c:pt idx="1416">
                  <c:v>21.33000000000001</c:v>
                </c:pt>
                <c:pt idx="1417">
                  <c:v>21.33000000000001</c:v>
                </c:pt>
                <c:pt idx="1418">
                  <c:v>21.33000000000001</c:v>
                </c:pt>
                <c:pt idx="1419">
                  <c:v>21.33000000000001</c:v>
                </c:pt>
                <c:pt idx="1420">
                  <c:v>21.33000000000001</c:v>
                </c:pt>
                <c:pt idx="1421">
                  <c:v>21.33000000000001</c:v>
                </c:pt>
                <c:pt idx="1422">
                  <c:v>21.33000000000001</c:v>
                </c:pt>
                <c:pt idx="1423">
                  <c:v>21.33000000000001</c:v>
                </c:pt>
                <c:pt idx="1424">
                  <c:v>21.33000000000001</c:v>
                </c:pt>
                <c:pt idx="1425">
                  <c:v>21.33000000000001</c:v>
                </c:pt>
                <c:pt idx="1426">
                  <c:v>21.71</c:v>
                </c:pt>
                <c:pt idx="1427">
                  <c:v>21.71</c:v>
                </c:pt>
                <c:pt idx="1428">
                  <c:v>21.33000000000001</c:v>
                </c:pt>
                <c:pt idx="1429">
                  <c:v>21.71</c:v>
                </c:pt>
                <c:pt idx="1430">
                  <c:v>21.71</c:v>
                </c:pt>
                <c:pt idx="1431">
                  <c:v>21.71</c:v>
                </c:pt>
                <c:pt idx="1432">
                  <c:v>21.71</c:v>
                </c:pt>
                <c:pt idx="1433">
                  <c:v>21.71</c:v>
                </c:pt>
                <c:pt idx="1434">
                  <c:v>21.71</c:v>
                </c:pt>
                <c:pt idx="1435">
                  <c:v>21.71</c:v>
                </c:pt>
                <c:pt idx="1436">
                  <c:v>21.71</c:v>
                </c:pt>
                <c:pt idx="1437">
                  <c:v>21.71</c:v>
                </c:pt>
                <c:pt idx="1438">
                  <c:v>21.71</c:v>
                </c:pt>
                <c:pt idx="1439">
                  <c:v>21.71</c:v>
                </c:pt>
                <c:pt idx="1440">
                  <c:v>21.71</c:v>
                </c:pt>
                <c:pt idx="1441">
                  <c:v>21.71</c:v>
                </c:pt>
                <c:pt idx="1442">
                  <c:v>21.71</c:v>
                </c:pt>
                <c:pt idx="1443">
                  <c:v>21.71</c:v>
                </c:pt>
                <c:pt idx="1444">
                  <c:v>21.71</c:v>
                </c:pt>
                <c:pt idx="1445">
                  <c:v>21.71</c:v>
                </c:pt>
                <c:pt idx="1446">
                  <c:v>21.71</c:v>
                </c:pt>
                <c:pt idx="1447">
                  <c:v>21.71</c:v>
                </c:pt>
                <c:pt idx="1448">
                  <c:v>21.71</c:v>
                </c:pt>
                <c:pt idx="1449">
                  <c:v>21.71</c:v>
                </c:pt>
                <c:pt idx="1450">
                  <c:v>21.71</c:v>
                </c:pt>
                <c:pt idx="1451">
                  <c:v>21.71</c:v>
                </c:pt>
                <c:pt idx="1452">
                  <c:v>21.71</c:v>
                </c:pt>
                <c:pt idx="1453">
                  <c:v>21.71</c:v>
                </c:pt>
                <c:pt idx="1454">
                  <c:v>21.71</c:v>
                </c:pt>
                <c:pt idx="1455">
                  <c:v>21.71</c:v>
                </c:pt>
                <c:pt idx="1456">
                  <c:v>21.71</c:v>
                </c:pt>
                <c:pt idx="1457">
                  <c:v>21.71</c:v>
                </c:pt>
                <c:pt idx="1458">
                  <c:v>21.71</c:v>
                </c:pt>
                <c:pt idx="1459">
                  <c:v>21.71</c:v>
                </c:pt>
                <c:pt idx="1460">
                  <c:v>21.71</c:v>
                </c:pt>
                <c:pt idx="1461">
                  <c:v>21.71</c:v>
                </c:pt>
                <c:pt idx="1462">
                  <c:v>21.71</c:v>
                </c:pt>
                <c:pt idx="1463">
                  <c:v>21.71</c:v>
                </c:pt>
                <c:pt idx="1464">
                  <c:v>21.71</c:v>
                </c:pt>
                <c:pt idx="1465">
                  <c:v>21.71</c:v>
                </c:pt>
                <c:pt idx="1466">
                  <c:v>21.71</c:v>
                </c:pt>
                <c:pt idx="1467">
                  <c:v>21.71</c:v>
                </c:pt>
                <c:pt idx="1468">
                  <c:v>21.71</c:v>
                </c:pt>
                <c:pt idx="1469">
                  <c:v>21.71</c:v>
                </c:pt>
                <c:pt idx="1470">
                  <c:v>21.71</c:v>
                </c:pt>
                <c:pt idx="1471">
                  <c:v>21.71</c:v>
                </c:pt>
                <c:pt idx="1472">
                  <c:v>21.71</c:v>
                </c:pt>
                <c:pt idx="1473">
                  <c:v>21.71</c:v>
                </c:pt>
                <c:pt idx="1474">
                  <c:v>21.71</c:v>
                </c:pt>
                <c:pt idx="1475">
                  <c:v>21.71</c:v>
                </c:pt>
                <c:pt idx="1476">
                  <c:v>21.71</c:v>
                </c:pt>
                <c:pt idx="1477">
                  <c:v>22.09</c:v>
                </c:pt>
                <c:pt idx="1478">
                  <c:v>22.09</c:v>
                </c:pt>
                <c:pt idx="1479">
                  <c:v>21.71</c:v>
                </c:pt>
                <c:pt idx="1480">
                  <c:v>22.09</c:v>
                </c:pt>
                <c:pt idx="1481">
                  <c:v>22.09</c:v>
                </c:pt>
                <c:pt idx="1482">
                  <c:v>21.71</c:v>
                </c:pt>
                <c:pt idx="1483">
                  <c:v>21.71</c:v>
                </c:pt>
                <c:pt idx="1484">
                  <c:v>22.09</c:v>
                </c:pt>
                <c:pt idx="1485">
                  <c:v>22.09</c:v>
                </c:pt>
                <c:pt idx="1486">
                  <c:v>22.09</c:v>
                </c:pt>
                <c:pt idx="1487">
                  <c:v>22.09</c:v>
                </c:pt>
                <c:pt idx="1488">
                  <c:v>22.09</c:v>
                </c:pt>
                <c:pt idx="1489">
                  <c:v>22.09</c:v>
                </c:pt>
                <c:pt idx="1490">
                  <c:v>22.09</c:v>
                </c:pt>
                <c:pt idx="1491">
                  <c:v>22.09</c:v>
                </c:pt>
                <c:pt idx="1492">
                  <c:v>22.09</c:v>
                </c:pt>
                <c:pt idx="1493">
                  <c:v>22.09</c:v>
                </c:pt>
                <c:pt idx="1494">
                  <c:v>22.09</c:v>
                </c:pt>
                <c:pt idx="1495">
                  <c:v>22.09</c:v>
                </c:pt>
                <c:pt idx="1496">
                  <c:v>22.09</c:v>
                </c:pt>
                <c:pt idx="1497">
                  <c:v>22.09</c:v>
                </c:pt>
                <c:pt idx="1498">
                  <c:v>22.09</c:v>
                </c:pt>
                <c:pt idx="1499">
                  <c:v>22.09</c:v>
                </c:pt>
                <c:pt idx="1500">
                  <c:v>22.09</c:v>
                </c:pt>
                <c:pt idx="1501">
                  <c:v>22.09</c:v>
                </c:pt>
                <c:pt idx="1502">
                  <c:v>22.09</c:v>
                </c:pt>
                <c:pt idx="1503">
                  <c:v>22.09</c:v>
                </c:pt>
                <c:pt idx="1504">
                  <c:v>22.09</c:v>
                </c:pt>
                <c:pt idx="1505">
                  <c:v>22.09</c:v>
                </c:pt>
                <c:pt idx="1506">
                  <c:v>22.09</c:v>
                </c:pt>
                <c:pt idx="1507">
                  <c:v>22.09</c:v>
                </c:pt>
                <c:pt idx="1508">
                  <c:v>22.09</c:v>
                </c:pt>
                <c:pt idx="1509">
                  <c:v>22.09</c:v>
                </c:pt>
                <c:pt idx="1510">
                  <c:v>22.09</c:v>
                </c:pt>
                <c:pt idx="1511">
                  <c:v>22.09</c:v>
                </c:pt>
                <c:pt idx="1512">
                  <c:v>22.09</c:v>
                </c:pt>
                <c:pt idx="1513">
                  <c:v>22.09</c:v>
                </c:pt>
                <c:pt idx="1514">
                  <c:v>22.09</c:v>
                </c:pt>
                <c:pt idx="1515">
                  <c:v>22.09</c:v>
                </c:pt>
                <c:pt idx="1516">
                  <c:v>22.09</c:v>
                </c:pt>
                <c:pt idx="1517">
                  <c:v>22.09</c:v>
                </c:pt>
                <c:pt idx="1518">
                  <c:v>22.09</c:v>
                </c:pt>
                <c:pt idx="1519">
                  <c:v>22.09</c:v>
                </c:pt>
                <c:pt idx="1520">
                  <c:v>22.09</c:v>
                </c:pt>
                <c:pt idx="1521">
                  <c:v>22.09</c:v>
                </c:pt>
                <c:pt idx="1522">
                  <c:v>22.09</c:v>
                </c:pt>
                <c:pt idx="1523">
                  <c:v>22.09</c:v>
                </c:pt>
                <c:pt idx="1524">
                  <c:v>22.09</c:v>
                </c:pt>
                <c:pt idx="1525">
                  <c:v>22.09</c:v>
                </c:pt>
                <c:pt idx="1526">
                  <c:v>22.09</c:v>
                </c:pt>
                <c:pt idx="1527">
                  <c:v>22.09</c:v>
                </c:pt>
                <c:pt idx="1528">
                  <c:v>22.09</c:v>
                </c:pt>
                <c:pt idx="1529">
                  <c:v>22.47999999999999</c:v>
                </c:pt>
                <c:pt idx="1530">
                  <c:v>22.47999999999999</c:v>
                </c:pt>
                <c:pt idx="1531">
                  <c:v>22.47999999999999</c:v>
                </c:pt>
                <c:pt idx="1532">
                  <c:v>22.47999999999999</c:v>
                </c:pt>
                <c:pt idx="1533">
                  <c:v>22.47999999999999</c:v>
                </c:pt>
                <c:pt idx="1534">
                  <c:v>22.47999999999999</c:v>
                </c:pt>
                <c:pt idx="1535">
                  <c:v>22.47999999999999</c:v>
                </c:pt>
                <c:pt idx="1536">
                  <c:v>22.47999999999999</c:v>
                </c:pt>
                <c:pt idx="1537">
                  <c:v>22.47999999999999</c:v>
                </c:pt>
                <c:pt idx="1538">
                  <c:v>22.47999999999999</c:v>
                </c:pt>
                <c:pt idx="1539">
                  <c:v>22.47999999999999</c:v>
                </c:pt>
                <c:pt idx="1540">
                  <c:v>22.47999999999999</c:v>
                </c:pt>
                <c:pt idx="1541">
                  <c:v>22.47999999999999</c:v>
                </c:pt>
                <c:pt idx="1542">
                  <c:v>22.47999999999999</c:v>
                </c:pt>
                <c:pt idx="1543">
                  <c:v>22.47999999999999</c:v>
                </c:pt>
                <c:pt idx="1544">
                  <c:v>22.47999999999999</c:v>
                </c:pt>
                <c:pt idx="1545">
                  <c:v>22.47999999999999</c:v>
                </c:pt>
                <c:pt idx="1546">
                  <c:v>22.47999999999999</c:v>
                </c:pt>
                <c:pt idx="1547">
                  <c:v>22.47999999999999</c:v>
                </c:pt>
                <c:pt idx="1548">
                  <c:v>22.47999999999999</c:v>
                </c:pt>
                <c:pt idx="1549">
                  <c:v>22.47999999999999</c:v>
                </c:pt>
                <c:pt idx="1550">
                  <c:v>22.86</c:v>
                </c:pt>
                <c:pt idx="1551">
                  <c:v>22.86</c:v>
                </c:pt>
                <c:pt idx="1552">
                  <c:v>22.86</c:v>
                </c:pt>
                <c:pt idx="1553">
                  <c:v>22.86</c:v>
                </c:pt>
                <c:pt idx="1554">
                  <c:v>22.86</c:v>
                </c:pt>
                <c:pt idx="1555">
                  <c:v>22.86</c:v>
                </c:pt>
                <c:pt idx="1556">
                  <c:v>22.86</c:v>
                </c:pt>
                <c:pt idx="1557">
                  <c:v>22.86</c:v>
                </c:pt>
                <c:pt idx="1558">
                  <c:v>22.86</c:v>
                </c:pt>
                <c:pt idx="1559">
                  <c:v>22.86</c:v>
                </c:pt>
                <c:pt idx="1560">
                  <c:v>22.86</c:v>
                </c:pt>
                <c:pt idx="1561">
                  <c:v>22.86</c:v>
                </c:pt>
                <c:pt idx="1562">
                  <c:v>22.86</c:v>
                </c:pt>
                <c:pt idx="1563">
                  <c:v>22.86</c:v>
                </c:pt>
                <c:pt idx="1564">
                  <c:v>22.86</c:v>
                </c:pt>
                <c:pt idx="1565">
                  <c:v>22.86</c:v>
                </c:pt>
                <c:pt idx="1566">
                  <c:v>22.86</c:v>
                </c:pt>
                <c:pt idx="1567">
                  <c:v>22.86</c:v>
                </c:pt>
                <c:pt idx="1568">
                  <c:v>22.86</c:v>
                </c:pt>
                <c:pt idx="1569">
                  <c:v>22.86</c:v>
                </c:pt>
                <c:pt idx="1570">
                  <c:v>22.86</c:v>
                </c:pt>
                <c:pt idx="1571">
                  <c:v>22.86</c:v>
                </c:pt>
                <c:pt idx="1572">
                  <c:v>22.86</c:v>
                </c:pt>
                <c:pt idx="1573">
                  <c:v>22.86</c:v>
                </c:pt>
                <c:pt idx="1574">
                  <c:v>22.86</c:v>
                </c:pt>
                <c:pt idx="1575">
                  <c:v>22.86</c:v>
                </c:pt>
                <c:pt idx="1576">
                  <c:v>22.86</c:v>
                </c:pt>
                <c:pt idx="1577">
                  <c:v>22.86</c:v>
                </c:pt>
                <c:pt idx="1578">
                  <c:v>22.86</c:v>
                </c:pt>
                <c:pt idx="1579">
                  <c:v>22.86</c:v>
                </c:pt>
                <c:pt idx="1580">
                  <c:v>22.86</c:v>
                </c:pt>
                <c:pt idx="1581">
                  <c:v>22.86</c:v>
                </c:pt>
                <c:pt idx="1582">
                  <c:v>22.86</c:v>
                </c:pt>
                <c:pt idx="1583">
                  <c:v>22.86</c:v>
                </c:pt>
                <c:pt idx="1584">
                  <c:v>22.86</c:v>
                </c:pt>
                <c:pt idx="1585">
                  <c:v>22.86</c:v>
                </c:pt>
                <c:pt idx="1586">
                  <c:v>22.86</c:v>
                </c:pt>
                <c:pt idx="1587">
                  <c:v>22.86</c:v>
                </c:pt>
                <c:pt idx="1588">
                  <c:v>22.86</c:v>
                </c:pt>
                <c:pt idx="1589">
                  <c:v>22.86</c:v>
                </c:pt>
                <c:pt idx="1590">
                  <c:v>22.86</c:v>
                </c:pt>
                <c:pt idx="1591">
                  <c:v>22.86</c:v>
                </c:pt>
                <c:pt idx="1592">
                  <c:v>22.86</c:v>
                </c:pt>
                <c:pt idx="1593">
                  <c:v>22.86</c:v>
                </c:pt>
                <c:pt idx="1594">
                  <c:v>22.86</c:v>
                </c:pt>
                <c:pt idx="1595">
                  <c:v>22.47999999999999</c:v>
                </c:pt>
                <c:pt idx="1596">
                  <c:v>22.47999999999999</c:v>
                </c:pt>
                <c:pt idx="1597">
                  <c:v>22.47999999999999</c:v>
                </c:pt>
                <c:pt idx="1598">
                  <c:v>22.47999999999999</c:v>
                </c:pt>
                <c:pt idx="1599">
                  <c:v>22.47999999999999</c:v>
                </c:pt>
                <c:pt idx="1600">
                  <c:v>22.47999999999999</c:v>
                </c:pt>
                <c:pt idx="1601">
                  <c:v>22.47999999999999</c:v>
                </c:pt>
                <c:pt idx="1602">
                  <c:v>22.47999999999999</c:v>
                </c:pt>
                <c:pt idx="1603">
                  <c:v>22.47999999999999</c:v>
                </c:pt>
                <c:pt idx="1604">
                  <c:v>22.47999999999999</c:v>
                </c:pt>
                <c:pt idx="1605">
                  <c:v>22.47999999999999</c:v>
                </c:pt>
                <c:pt idx="1606">
                  <c:v>22.47999999999999</c:v>
                </c:pt>
                <c:pt idx="1607">
                  <c:v>22.47999999999999</c:v>
                </c:pt>
                <c:pt idx="1608">
                  <c:v>22.47999999999999</c:v>
                </c:pt>
                <c:pt idx="1609">
                  <c:v>22.47999999999999</c:v>
                </c:pt>
                <c:pt idx="1610">
                  <c:v>22.47999999999999</c:v>
                </c:pt>
                <c:pt idx="1611">
                  <c:v>22.47999999999999</c:v>
                </c:pt>
                <c:pt idx="1612">
                  <c:v>22.47999999999999</c:v>
                </c:pt>
                <c:pt idx="1613">
                  <c:v>22.09</c:v>
                </c:pt>
                <c:pt idx="1614">
                  <c:v>22.09</c:v>
                </c:pt>
                <c:pt idx="1615">
                  <c:v>22.09</c:v>
                </c:pt>
                <c:pt idx="1616">
                  <c:v>22.09</c:v>
                </c:pt>
                <c:pt idx="1617">
                  <c:v>22.09</c:v>
                </c:pt>
                <c:pt idx="1618">
                  <c:v>22.09</c:v>
                </c:pt>
                <c:pt idx="1619">
                  <c:v>22.09</c:v>
                </c:pt>
                <c:pt idx="1620">
                  <c:v>22.09</c:v>
                </c:pt>
                <c:pt idx="1621">
                  <c:v>22.09</c:v>
                </c:pt>
                <c:pt idx="1622">
                  <c:v>22.09</c:v>
                </c:pt>
                <c:pt idx="1623">
                  <c:v>22.09</c:v>
                </c:pt>
                <c:pt idx="1624">
                  <c:v>22.09</c:v>
                </c:pt>
                <c:pt idx="1625">
                  <c:v>22.09</c:v>
                </c:pt>
                <c:pt idx="1626">
                  <c:v>22.09</c:v>
                </c:pt>
                <c:pt idx="1627">
                  <c:v>22.09</c:v>
                </c:pt>
                <c:pt idx="1628">
                  <c:v>22.09</c:v>
                </c:pt>
                <c:pt idx="1629">
                  <c:v>22.09</c:v>
                </c:pt>
                <c:pt idx="1630">
                  <c:v>22.09</c:v>
                </c:pt>
                <c:pt idx="1631">
                  <c:v>22.09</c:v>
                </c:pt>
                <c:pt idx="1632">
                  <c:v>22.09</c:v>
                </c:pt>
                <c:pt idx="1633">
                  <c:v>22.09</c:v>
                </c:pt>
                <c:pt idx="1634">
                  <c:v>22.09</c:v>
                </c:pt>
                <c:pt idx="1635">
                  <c:v>22.09</c:v>
                </c:pt>
                <c:pt idx="1636">
                  <c:v>22.09</c:v>
                </c:pt>
                <c:pt idx="1637">
                  <c:v>22.09</c:v>
                </c:pt>
                <c:pt idx="1638">
                  <c:v>22.09</c:v>
                </c:pt>
                <c:pt idx="1639">
                  <c:v>22.09</c:v>
                </c:pt>
                <c:pt idx="1640">
                  <c:v>22.09</c:v>
                </c:pt>
                <c:pt idx="1641">
                  <c:v>22.09</c:v>
                </c:pt>
                <c:pt idx="1642">
                  <c:v>22.09</c:v>
                </c:pt>
                <c:pt idx="1643">
                  <c:v>22.09</c:v>
                </c:pt>
                <c:pt idx="1644">
                  <c:v>22.09</c:v>
                </c:pt>
                <c:pt idx="1645">
                  <c:v>22.09</c:v>
                </c:pt>
                <c:pt idx="1646">
                  <c:v>22.09</c:v>
                </c:pt>
                <c:pt idx="1647">
                  <c:v>22.09</c:v>
                </c:pt>
                <c:pt idx="1648">
                  <c:v>22.09</c:v>
                </c:pt>
                <c:pt idx="1649">
                  <c:v>22.09</c:v>
                </c:pt>
                <c:pt idx="1650">
                  <c:v>22.09</c:v>
                </c:pt>
                <c:pt idx="1651">
                  <c:v>22.09</c:v>
                </c:pt>
                <c:pt idx="1652">
                  <c:v>22.09</c:v>
                </c:pt>
                <c:pt idx="1653">
                  <c:v>22.09</c:v>
                </c:pt>
                <c:pt idx="1654">
                  <c:v>22.09</c:v>
                </c:pt>
                <c:pt idx="1655">
                  <c:v>22.09</c:v>
                </c:pt>
                <c:pt idx="1656">
                  <c:v>22.09</c:v>
                </c:pt>
                <c:pt idx="1657">
                  <c:v>22.09</c:v>
                </c:pt>
                <c:pt idx="1658">
                  <c:v>22.09</c:v>
                </c:pt>
                <c:pt idx="1659">
                  <c:v>22.09</c:v>
                </c:pt>
                <c:pt idx="1660">
                  <c:v>22.09</c:v>
                </c:pt>
                <c:pt idx="1661">
                  <c:v>22.09</c:v>
                </c:pt>
                <c:pt idx="1662">
                  <c:v>22.09</c:v>
                </c:pt>
                <c:pt idx="1663">
                  <c:v>22.09</c:v>
                </c:pt>
                <c:pt idx="1664">
                  <c:v>22.09</c:v>
                </c:pt>
                <c:pt idx="1665">
                  <c:v>22.09</c:v>
                </c:pt>
                <c:pt idx="1666">
                  <c:v>22.09</c:v>
                </c:pt>
                <c:pt idx="1667">
                  <c:v>22.09</c:v>
                </c:pt>
                <c:pt idx="1668">
                  <c:v>22.09</c:v>
                </c:pt>
                <c:pt idx="1669">
                  <c:v>22.09</c:v>
                </c:pt>
                <c:pt idx="1670">
                  <c:v>22.09</c:v>
                </c:pt>
                <c:pt idx="1671">
                  <c:v>22.09</c:v>
                </c:pt>
                <c:pt idx="1672">
                  <c:v>22.09</c:v>
                </c:pt>
                <c:pt idx="1673">
                  <c:v>22.09</c:v>
                </c:pt>
                <c:pt idx="1674">
                  <c:v>21.71</c:v>
                </c:pt>
                <c:pt idx="1675">
                  <c:v>22.09</c:v>
                </c:pt>
                <c:pt idx="1676">
                  <c:v>22.09</c:v>
                </c:pt>
                <c:pt idx="1677">
                  <c:v>22.09</c:v>
                </c:pt>
                <c:pt idx="1678">
                  <c:v>22.09</c:v>
                </c:pt>
                <c:pt idx="1679">
                  <c:v>22.09</c:v>
                </c:pt>
                <c:pt idx="1680">
                  <c:v>22.09</c:v>
                </c:pt>
                <c:pt idx="1681">
                  <c:v>22.09</c:v>
                </c:pt>
                <c:pt idx="1682">
                  <c:v>21.71</c:v>
                </c:pt>
                <c:pt idx="1683">
                  <c:v>22.09</c:v>
                </c:pt>
                <c:pt idx="1684">
                  <c:v>22.09</c:v>
                </c:pt>
                <c:pt idx="1685">
                  <c:v>21.71</c:v>
                </c:pt>
                <c:pt idx="1686">
                  <c:v>22.09</c:v>
                </c:pt>
                <c:pt idx="1687">
                  <c:v>21.71</c:v>
                </c:pt>
                <c:pt idx="1688">
                  <c:v>22.09</c:v>
                </c:pt>
                <c:pt idx="1689">
                  <c:v>21.71</c:v>
                </c:pt>
                <c:pt idx="1690">
                  <c:v>22.09</c:v>
                </c:pt>
                <c:pt idx="1691">
                  <c:v>21.71</c:v>
                </c:pt>
                <c:pt idx="1692">
                  <c:v>21.71</c:v>
                </c:pt>
                <c:pt idx="1693">
                  <c:v>21.71</c:v>
                </c:pt>
                <c:pt idx="1694">
                  <c:v>21.71</c:v>
                </c:pt>
                <c:pt idx="1695">
                  <c:v>21.71</c:v>
                </c:pt>
                <c:pt idx="1696">
                  <c:v>21.71</c:v>
                </c:pt>
                <c:pt idx="1697">
                  <c:v>21.71</c:v>
                </c:pt>
                <c:pt idx="1698">
                  <c:v>21.71</c:v>
                </c:pt>
                <c:pt idx="1699">
                  <c:v>21.71</c:v>
                </c:pt>
                <c:pt idx="1700">
                  <c:v>21.71</c:v>
                </c:pt>
                <c:pt idx="1701">
                  <c:v>21.71</c:v>
                </c:pt>
                <c:pt idx="1702">
                  <c:v>21.71</c:v>
                </c:pt>
                <c:pt idx="1703">
                  <c:v>21.71</c:v>
                </c:pt>
                <c:pt idx="1704">
                  <c:v>21.71</c:v>
                </c:pt>
                <c:pt idx="1705">
                  <c:v>21.71</c:v>
                </c:pt>
                <c:pt idx="1706">
                  <c:v>21.71</c:v>
                </c:pt>
                <c:pt idx="1707">
                  <c:v>21.71</c:v>
                </c:pt>
                <c:pt idx="1708">
                  <c:v>21.71</c:v>
                </c:pt>
                <c:pt idx="1709">
                  <c:v>21.71</c:v>
                </c:pt>
                <c:pt idx="1710">
                  <c:v>21.71</c:v>
                </c:pt>
                <c:pt idx="1711">
                  <c:v>21.71</c:v>
                </c:pt>
                <c:pt idx="1712">
                  <c:v>21.71</c:v>
                </c:pt>
                <c:pt idx="1713">
                  <c:v>21.71</c:v>
                </c:pt>
                <c:pt idx="1714">
                  <c:v>21.71</c:v>
                </c:pt>
                <c:pt idx="1715">
                  <c:v>21.71</c:v>
                </c:pt>
                <c:pt idx="1716">
                  <c:v>21.71</c:v>
                </c:pt>
                <c:pt idx="1717">
                  <c:v>21.71</c:v>
                </c:pt>
                <c:pt idx="1718">
                  <c:v>21.71</c:v>
                </c:pt>
                <c:pt idx="1719">
                  <c:v>21.71</c:v>
                </c:pt>
                <c:pt idx="1720">
                  <c:v>21.71</c:v>
                </c:pt>
                <c:pt idx="1721">
                  <c:v>21.71</c:v>
                </c:pt>
                <c:pt idx="1722">
                  <c:v>21.71</c:v>
                </c:pt>
                <c:pt idx="1723">
                  <c:v>21.71</c:v>
                </c:pt>
                <c:pt idx="1724">
                  <c:v>21.71</c:v>
                </c:pt>
                <c:pt idx="1725">
                  <c:v>21.71</c:v>
                </c:pt>
                <c:pt idx="1726">
                  <c:v>21.71</c:v>
                </c:pt>
                <c:pt idx="1727">
                  <c:v>21.71</c:v>
                </c:pt>
                <c:pt idx="1728">
                  <c:v>21.71</c:v>
                </c:pt>
                <c:pt idx="1729">
                  <c:v>21.71</c:v>
                </c:pt>
                <c:pt idx="1730">
                  <c:v>21.71</c:v>
                </c:pt>
                <c:pt idx="1731">
                  <c:v>21.71</c:v>
                </c:pt>
                <c:pt idx="1732">
                  <c:v>21.71</c:v>
                </c:pt>
                <c:pt idx="1733">
                  <c:v>21.71</c:v>
                </c:pt>
                <c:pt idx="1734">
                  <c:v>21.71</c:v>
                </c:pt>
                <c:pt idx="1735">
                  <c:v>21.71</c:v>
                </c:pt>
                <c:pt idx="1736">
                  <c:v>21.71</c:v>
                </c:pt>
                <c:pt idx="1737">
                  <c:v>21.71</c:v>
                </c:pt>
                <c:pt idx="1738">
                  <c:v>21.71</c:v>
                </c:pt>
                <c:pt idx="1739">
                  <c:v>21.71</c:v>
                </c:pt>
                <c:pt idx="1740">
                  <c:v>21.71</c:v>
                </c:pt>
                <c:pt idx="1741">
                  <c:v>21.71</c:v>
                </c:pt>
                <c:pt idx="1742">
                  <c:v>21.71</c:v>
                </c:pt>
                <c:pt idx="1743">
                  <c:v>21.71</c:v>
                </c:pt>
                <c:pt idx="1744">
                  <c:v>21.71</c:v>
                </c:pt>
                <c:pt idx="1745">
                  <c:v>21.71</c:v>
                </c:pt>
                <c:pt idx="1746">
                  <c:v>21.71</c:v>
                </c:pt>
                <c:pt idx="1747">
                  <c:v>21.71</c:v>
                </c:pt>
                <c:pt idx="1748">
                  <c:v>21.71</c:v>
                </c:pt>
                <c:pt idx="1749">
                  <c:v>21.71</c:v>
                </c:pt>
                <c:pt idx="1750">
                  <c:v>21.71</c:v>
                </c:pt>
                <c:pt idx="1751">
                  <c:v>21.71</c:v>
                </c:pt>
                <c:pt idx="1752">
                  <c:v>21.71</c:v>
                </c:pt>
                <c:pt idx="1753">
                  <c:v>21.71</c:v>
                </c:pt>
                <c:pt idx="1754">
                  <c:v>21.71</c:v>
                </c:pt>
                <c:pt idx="1755">
                  <c:v>21.71</c:v>
                </c:pt>
                <c:pt idx="1756">
                  <c:v>21.71</c:v>
                </c:pt>
                <c:pt idx="1757">
                  <c:v>21.71</c:v>
                </c:pt>
                <c:pt idx="1758">
                  <c:v>21.71</c:v>
                </c:pt>
                <c:pt idx="1759">
                  <c:v>21.71</c:v>
                </c:pt>
                <c:pt idx="1760">
                  <c:v>21.71</c:v>
                </c:pt>
                <c:pt idx="1761">
                  <c:v>21.71</c:v>
                </c:pt>
                <c:pt idx="1762">
                  <c:v>21.71</c:v>
                </c:pt>
                <c:pt idx="1763">
                  <c:v>21.71</c:v>
                </c:pt>
                <c:pt idx="1764">
                  <c:v>21.71</c:v>
                </c:pt>
                <c:pt idx="1765">
                  <c:v>21.71</c:v>
                </c:pt>
                <c:pt idx="1766">
                  <c:v>21.71</c:v>
                </c:pt>
                <c:pt idx="1767">
                  <c:v>21.71</c:v>
                </c:pt>
                <c:pt idx="1768">
                  <c:v>21.71</c:v>
                </c:pt>
                <c:pt idx="1769">
                  <c:v>21.71</c:v>
                </c:pt>
                <c:pt idx="1770">
                  <c:v>21.71</c:v>
                </c:pt>
                <c:pt idx="1771">
                  <c:v>21.71</c:v>
                </c:pt>
                <c:pt idx="1772">
                  <c:v>21.71</c:v>
                </c:pt>
                <c:pt idx="1773">
                  <c:v>21.71</c:v>
                </c:pt>
                <c:pt idx="1774">
                  <c:v>21.71</c:v>
                </c:pt>
                <c:pt idx="1775">
                  <c:v>21.71</c:v>
                </c:pt>
                <c:pt idx="1776">
                  <c:v>21.71</c:v>
                </c:pt>
                <c:pt idx="1777">
                  <c:v>21.71</c:v>
                </c:pt>
                <c:pt idx="1778">
                  <c:v>21.71</c:v>
                </c:pt>
                <c:pt idx="1779">
                  <c:v>21.71</c:v>
                </c:pt>
                <c:pt idx="1780">
                  <c:v>21.71</c:v>
                </c:pt>
                <c:pt idx="1781">
                  <c:v>21.71</c:v>
                </c:pt>
                <c:pt idx="1782">
                  <c:v>21.71</c:v>
                </c:pt>
                <c:pt idx="1783">
                  <c:v>21.71</c:v>
                </c:pt>
                <c:pt idx="1784">
                  <c:v>21.71</c:v>
                </c:pt>
                <c:pt idx="1785">
                  <c:v>21.71</c:v>
                </c:pt>
                <c:pt idx="1786">
                  <c:v>21.71</c:v>
                </c:pt>
                <c:pt idx="1787">
                  <c:v>21.71</c:v>
                </c:pt>
                <c:pt idx="1788">
                  <c:v>21.71</c:v>
                </c:pt>
                <c:pt idx="1789">
                  <c:v>21.71</c:v>
                </c:pt>
                <c:pt idx="1790">
                  <c:v>21.71</c:v>
                </c:pt>
                <c:pt idx="1791">
                  <c:v>21.71</c:v>
                </c:pt>
                <c:pt idx="1792">
                  <c:v>21.71</c:v>
                </c:pt>
                <c:pt idx="1793">
                  <c:v>21.71</c:v>
                </c:pt>
                <c:pt idx="1794">
                  <c:v>21.71</c:v>
                </c:pt>
                <c:pt idx="1795">
                  <c:v>21.71</c:v>
                </c:pt>
                <c:pt idx="1796">
                  <c:v>21.71</c:v>
                </c:pt>
                <c:pt idx="1797">
                  <c:v>21.71</c:v>
                </c:pt>
                <c:pt idx="1798">
                  <c:v>21.71</c:v>
                </c:pt>
                <c:pt idx="1799">
                  <c:v>21.71</c:v>
                </c:pt>
                <c:pt idx="1800">
                  <c:v>21.71</c:v>
                </c:pt>
                <c:pt idx="1801">
                  <c:v>21.71</c:v>
                </c:pt>
                <c:pt idx="1802">
                  <c:v>21.71</c:v>
                </c:pt>
                <c:pt idx="1803">
                  <c:v>21.71</c:v>
                </c:pt>
                <c:pt idx="1804">
                  <c:v>21.71</c:v>
                </c:pt>
                <c:pt idx="1805">
                  <c:v>21.71</c:v>
                </c:pt>
                <c:pt idx="1806">
                  <c:v>21.71</c:v>
                </c:pt>
                <c:pt idx="1807">
                  <c:v>21.71</c:v>
                </c:pt>
                <c:pt idx="1808">
                  <c:v>21.71</c:v>
                </c:pt>
                <c:pt idx="1809">
                  <c:v>21.71</c:v>
                </c:pt>
                <c:pt idx="1810">
                  <c:v>21.71</c:v>
                </c:pt>
                <c:pt idx="1811">
                  <c:v>21.71</c:v>
                </c:pt>
                <c:pt idx="1812">
                  <c:v>21.71</c:v>
                </c:pt>
                <c:pt idx="1813">
                  <c:v>21.71</c:v>
                </c:pt>
                <c:pt idx="1814">
                  <c:v>21.71</c:v>
                </c:pt>
                <c:pt idx="1815">
                  <c:v>21.71</c:v>
                </c:pt>
                <c:pt idx="1816">
                  <c:v>21.71</c:v>
                </c:pt>
                <c:pt idx="1817">
                  <c:v>21.71</c:v>
                </c:pt>
                <c:pt idx="1818">
                  <c:v>21.71</c:v>
                </c:pt>
                <c:pt idx="1819">
                  <c:v>21.71</c:v>
                </c:pt>
                <c:pt idx="1820">
                  <c:v>21.71</c:v>
                </c:pt>
                <c:pt idx="1821">
                  <c:v>21.71</c:v>
                </c:pt>
                <c:pt idx="1822">
                  <c:v>21.71</c:v>
                </c:pt>
                <c:pt idx="1823">
                  <c:v>21.71</c:v>
                </c:pt>
                <c:pt idx="1824">
                  <c:v>21.71</c:v>
                </c:pt>
                <c:pt idx="1825">
                  <c:v>21.71</c:v>
                </c:pt>
                <c:pt idx="1826">
                  <c:v>21.71</c:v>
                </c:pt>
                <c:pt idx="1827">
                  <c:v>21.71</c:v>
                </c:pt>
                <c:pt idx="1828">
                  <c:v>21.71</c:v>
                </c:pt>
                <c:pt idx="1829">
                  <c:v>21.71</c:v>
                </c:pt>
                <c:pt idx="1830">
                  <c:v>21.71</c:v>
                </c:pt>
                <c:pt idx="1831">
                  <c:v>21.71</c:v>
                </c:pt>
                <c:pt idx="1832">
                  <c:v>21.71</c:v>
                </c:pt>
                <c:pt idx="1833">
                  <c:v>21.71</c:v>
                </c:pt>
                <c:pt idx="1834">
                  <c:v>21.71</c:v>
                </c:pt>
                <c:pt idx="1835">
                  <c:v>21.71</c:v>
                </c:pt>
                <c:pt idx="1836">
                  <c:v>21.71</c:v>
                </c:pt>
                <c:pt idx="1837">
                  <c:v>21.71</c:v>
                </c:pt>
                <c:pt idx="1838">
                  <c:v>21.71</c:v>
                </c:pt>
                <c:pt idx="1839">
                  <c:v>21.71</c:v>
                </c:pt>
                <c:pt idx="1840">
                  <c:v>21.71</c:v>
                </c:pt>
                <c:pt idx="1841">
                  <c:v>21.71</c:v>
                </c:pt>
                <c:pt idx="1842">
                  <c:v>21.71</c:v>
                </c:pt>
                <c:pt idx="1843">
                  <c:v>21.71</c:v>
                </c:pt>
                <c:pt idx="1844">
                  <c:v>21.71</c:v>
                </c:pt>
                <c:pt idx="1845">
                  <c:v>21.71</c:v>
                </c:pt>
                <c:pt idx="1846">
                  <c:v>21.71</c:v>
                </c:pt>
                <c:pt idx="1847">
                  <c:v>21.71</c:v>
                </c:pt>
                <c:pt idx="1848">
                  <c:v>21.71</c:v>
                </c:pt>
                <c:pt idx="1849">
                  <c:v>21.71</c:v>
                </c:pt>
                <c:pt idx="1850">
                  <c:v>21.71</c:v>
                </c:pt>
                <c:pt idx="1851">
                  <c:v>21.71</c:v>
                </c:pt>
                <c:pt idx="1852">
                  <c:v>21.71</c:v>
                </c:pt>
                <c:pt idx="1853">
                  <c:v>21.71</c:v>
                </c:pt>
                <c:pt idx="1854">
                  <c:v>21.71</c:v>
                </c:pt>
                <c:pt idx="1855">
                  <c:v>21.71</c:v>
                </c:pt>
                <c:pt idx="1856">
                  <c:v>21.71</c:v>
                </c:pt>
                <c:pt idx="1857">
                  <c:v>21.71</c:v>
                </c:pt>
                <c:pt idx="1858">
                  <c:v>21.71</c:v>
                </c:pt>
                <c:pt idx="1859">
                  <c:v>21.71</c:v>
                </c:pt>
                <c:pt idx="1860">
                  <c:v>21.71</c:v>
                </c:pt>
                <c:pt idx="1861">
                  <c:v>21.71</c:v>
                </c:pt>
                <c:pt idx="1862">
                  <c:v>21.71</c:v>
                </c:pt>
                <c:pt idx="1863">
                  <c:v>21.71</c:v>
                </c:pt>
                <c:pt idx="1864">
                  <c:v>21.71</c:v>
                </c:pt>
                <c:pt idx="1865">
                  <c:v>21.71</c:v>
                </c:pt>
                <c:pt idx="1866">
                  <c:v>21.71</c:v>
                </c:pt>
                <c:pt idx="1867">
                  <c:v>21.71</c:v>
                </c:pt>
                <c:pt idx="1868">
                  <c:v>21.71</c:v>
                </c:pt>
                <c:pt idx="1869">
                  <c:v>21.71</c:v>
                </c:pt>
                <c:pt idx="1870">
                  <c:v>21.71</c:v>
                </c:pt>
                <c:pt idx="1871">
                  <c:v>21.71</c:v>
                </c:pt>
                <c:pt idx="1872">
                  <c:v>21.71</c:v>
                </c:pt>
                <c:pt idx="1873">
                  <c:v>21.71</c:v>
                </c:pt>
                <c:pt idx="1874">
                  <c:v>21.71</c:v>
                </c:pt>
                <c:pt idx="1875">
                  <c:v>21.71</c:v>
                </c:pt>
                <c:pt idx="1876">
                  <c:v>21.71</c:v>
                </c:pt>
                <c:pt idx="1877">
                  <c:v>21.71</c:v>
                </c:pt>
                <c:pt idx="1878">
                  <c:v>21.71</c:v>
                </c:pt>
                <c:pt idx="1879">
                  <c:v>21.71</c:v>
                </c:pt>
                <c:pt idx="1880">
                  <c:v>21.71</c:v>
                </c:pt>
                <c:pt idx="1881">
                  <c:v>21.71</c:v>
                </c:pt>
                <c:pt idx="1882">
                  <c:v>21.71</c:v>
                </c:pt>
                <c:pt idx="1883">
                  <c:v>21.71</c:v>
                </c:pt>
                <c:pt idx="1884">
                  <c:v>21.71</c:v>
                </c:pt>
                <c:pt idx="1885">
                  <c:v>21.71</c:v>
                </c:pt>
                <c:pt idx="1886">
                  <c:v>21.71</c:v>
                </c:pt>
                <c:pt idx="1887">
                  <c:v>21.71</c:v>
                </c:pt>
                <c:pt idx="1888">
                  <c:v>21.71</c:v>
                </c:pt>
                <c:pt idx="1889">
                  <c:v>21.71</c:v>
                </c:pt>
                <c:pt idx="1890">
                  <c:v>21.71</c:v>
                </c:pt>
                <c:pt idx="1891">
                  <c:v>21.71</c:v>
                </c:pt>
                <c:pt idx="1892">
                  <c:v>21.71</c:v>
                </c:pt>
                <c:pt idx="1893">
                  <c:v>21.71</c:v>
                </c:pt>
                <c:pt idx="1894">
                  <c:v>21.71</c:v>
                </c:pt>
                <c:pt idx="1895">
                  <c:v>21.71</c:v>
                </c:pt>
                <c:pt idx="1896">
                  <c:v>21.71</c:v>
                </c:pt>
                <c:pt idx="1897">
                  <c:v>21.71</c:v>
                </c:pt>
                <c:pt idx="1898">
                  <c:v>21.71</c:v>
                </c:pt>
                <c:pt idx="1899">
                  <c:v>21.71</c:v>
                </c:pt>
                <c:pt idx="1900">
                  <c:v>21.71</c:v>
                </c:pt>
                <c:pt idx="1901">
                  <c:v>21.71</c:v>
                </c:pt>
                <c:pt idx="1902">
                  <c:v>21.71</c:v>
                </c:pt>
                <c:pt idx="1903">
                  <c:v>21.71</c:v>
                </c:pt>
                <c:pt idx="1904">
                  <c:v>21.71</c:v>
                </c:pt>
                <c:pt idx="1905">
                  <c:v>21.71</c:v>
                </c:pt>
                <c:pt idx="1906">
                  <c:v>21.71</c:v>
                </c:pt>
                <c:pt idx="1907">
                  <c:v>21.71</c:v>
                </c:pt>
                <c:pt idx="1908">
                  <c:v>21.71</c:v>
                </c:pt>
                <c:pt idx="1909">
                  <c:v>21.71</c:v>
                </c:pt>
                <c:pt idx="1910">
                  <c:v>21.71</c:v>
                </c:pt>
                <c:pt idx="1911">
                  <c:v>21.71</c:v>
                </c:pt>
                <c:pt idx="1912">
                  <c:v>21.71</c:v>
                </c:pt>
                <c:pt idx="1913">
                  <c:v>21.71</c:v>
                </c:pt>
                <c:pt idx="1914">
                  <c:v>21.71</c:v>
                </c:pt>
                <c:pt idx="1915">
                  <c:v>21.71</c:v>
                </c:pt>
                <c:pt idx="1916">
                  <c:v>21.71</c:v>
                </c:pt>
                <c:pt idx="1917">
                  <c:v>21.71</c:v>
                </c:pt>
                <c:pt idx="1918">
                  <c:v>21.71</c:v>
                </c:pt>
                <c:pt idx="1919">
                  <c:v>21.71</c:v>
                </c:pt>
                <c:pt idx="1920">
                  <c:v>21.71</c:v>
                </c:pt>
                <c:pt idx="1921">
                  <c:v>21.71</c:v>
                </c:pt>
                <c:pt idx="1922">
                  <c:v>21.71</c:v>
                </c:pt>
                <c:pt idx="1923">
                  <c:v>21.71</c:v>
                </c:pt>
                <c:pt idx="1924">
                  <c:v>21.71</c:v>
                </c:pt>
                <c:pt idx="1925">
                  <c:v>21.71</c:v>
                </c:pt>
                <c:pt idx="1926">
                  <c:v>21.71</c:v>
                </c:pt>
                <c:pt idx="1927">
                  <c:v>21.71</c:v>
                </c:pt>
                <c:pt idx="1928">
                  <c:v>21.71</c:v>
                </c:pt>
                <c:pt idx="1929">
                  <c:v>21.71</c:v>
                </c:pt>
                <c:pt idx="1930">
                  <c:v>21.71</c:v>
                </c:pt>
                <c:pt idx="1931">
                  <c:v>21.71</c:v>
                </c:pt>
                <c:pt idx="1932">
                  <c:v>21.71</c:v>
                </c:pt>
                <c:pt idx="1933">
                  <c:v>21.71</c:v>
                </c:pt>
                <c:pt idx="1934">
                  <c:v>21.71</c:v>
                </c:pt>
                <c:pt idx="1935">
                  <c:v>21.71</c:v>
                </c:pt>
                <c:pt idx="1936">
                  <c:v>21.71</c:v>
                </c:pt>
                <c:pt idx="1937">
                  <c:v>21.71</c:v>
                </c:pt>
                <c:pt idx="1938">
                  <c:v>22.09</c:v>
                </c:pt>
                <c:pt idx="1939">
                  <c:v>22.09</c:v>
                </c:pt>
                <c:pt idx="1940">
                  <c:v>22.09</c:v>
                </c:pt>
              </c:numCache>
            </c:numRef>
          </c:val>
        </c:ser>
        <c:marker val="1"/>
        <c:axId val="528496840"/>
        <c:axId val="528506248"/>
      </c:lineChart>
      <c:catAx>
        <c:axId val="528496840"/>
        <c:scaling>
          <c:orientation val="minMax"/>
        </c:scaling>
        <c:axPos val="b"/>
        <c:title>
          <c:tx>
            <c:rich>
              <a:bodyPr/>
              <a:lstStyle/>
              <a:p>
                <a:pPr>
                  <a:defRPr sz="1150" b="1" i="0" u="none" strike="noStrike" baseline="0">
                    <a:solidFill>
                      <a:srgbClr val="000000"/>
                    </a:solidFill>
                    <a:latin typeface="Arial"/>
                    <a:ea typeface="Arial"/>
                    <a:cs typeface="Arial"/>
                  </a:defRPr>
                </a:pPr>
                <a:r>
                  <a:rPr lang="en-US"/>
                  <a:t>Time</a:t>
                </a:r>
              </a:p>
            </c:rich>
          </c:tx>
          <c:layout>
            <c:manualLayout>
              <c:xMode val="edge"/>
              <c:yMode val="edge"/>
              <c:x val="0.456521739130435"/>
              <c:y val="0.929740045668733"/>
            </c:manualLayout>
          </c:layout>
          <c:spPr>
            <a:noFill/>
            <a:ln w="25400">
              <a:noFill/>
            </a:ln>
          </c:spPr>
        </c:title>
        <c:numFmt formatCode="mm:ss.0" sourceLinked="1"/>
        <c:tickLblPos val="nextTo"/>
        <c:spPr>
          <a:ln w="3175">
            <a:solidFill>
              <a:srgbClr val="000000"/>
            </a:solidFill>
            <a:prstDash val="solid"/>
          </a:ln>
        </c:spPr>
        <c:txPr>
          <a:bodyPr rot="-5400000" vert="horz"/>
          <a:lstStyle/>
          <a:p>
            <a:pPr>
              <a:defRPr sz="1150" b="0" i="0" u="none" strike="noStrike" baseline="0">
                <a:solidFill>
                  <a:srgbClr val="000000"/>
                </a:solidFill>
                <a:latin typeface="Arial"/>
                <a:ea typeface="Arial"/>
                <a:cs typeface="Arial"/>
              </a:defRPr>
            </a:pPr>
            <a:endParaRPr lang="en-US"/>
          </a:p>
        </c:txPr>
        <c:crossAx val="528506248"/>
        <c:crosses val="autoZero"/>
        <c:auto val="1"/>
        <c:lblAlgn val="ctr"/>
        <c:lblOffset val="100"/>
        <c:tickLblSkip val="82"/>
        <c:tickMarkSkip val="1"/>
      </c:catAx>
      <c:valAx>
        <c:axId val="528506248"/>
        <c:scaling>
          <c:orientation val="minMax"/>
        </c:scaling>
        <c:axPos val="l"/>
        <c:majorGridlines>
          <c:spPr>
            <a:ln w="3175">
              <a:solidFill>
                <a:srgbClr val="000000"/>
              </a:solidFill>
              <a:prstDash val="solid"/>
            </a:ln>
          </c:spPr>
        </c:majorGridlines>
        <c:title>
          <c:tx>
            <c:rich>
              <a:bodyPr/>
              <a:lstStyle/>
              <a:p>
                <a:pPr>
                  <a:defRPr sz="1150" b="1" i="0" u="none" strike="noStrike" baseline="0">
                    <a:solidFill>
                      <a:srgbClr val="000000"/>
                    </a:solidFill>
                    <a:latin typeface="Arial"/>
                    <a:ea typeface="Arial"/>
                    <a:cs typeface="Arial"/>
                  </a:defRPr>
                </a:pPr>
                <a:r>
                  <a:rPr lang="en-US"/>
                  <a:t>Temperature (degrees C)</a:t>
                </a:r>
              </a:p>
            </c:rich>
          </c:tx>
          <c:layout>
            <c:manualLayout>
              <c:xMode val="edge"/>
              <c:yMode val="edge"/>
              <c:x val="0.020460358056266"/>
              <c:y val="0.369281635010779"/>
            </c:manualLayout>
          </c:layout>
          <c:spPr>
            <a:noFill/>
            <a:ln w="25400">
              <a:noFill/>
            </a:ln>
          </c:spPr>
        </c:title>
        <c:numFmt formatCode="General" sourceLinked="1"/>
        <c:tickLblPos val="nextTo"/>
        <c:spPr>
          <a:ln w="3175">
            <a:solidFill>
              <a:srgbClr val="000000"/>
            </a:solidFill>
            <a:prstDash val="solid"/>
          </a:ln>
        </c:spPr>
        <c:txPr>
          <a:bodyPr rot="0" vert="horz"/>
          <a:lstStyle/>
          <a:p>
            <a:pPr>
              <a:defRPr sz="1150" b="0" i="0" u="none" strike="noStrike" baseline="0">
                <a:solidFill>
                  <a:srgbClr val="000000"/>
                </a:solidFill>
                <a:latin typeface="Arial"/>
                <a:ea typeface="Arial"/>
                <a:cs typeface="Arial"/>
              </a:defRPr>
            </a:pPr>
            <a:endParaRPr lang="en-US"/>
          </a:p>
        </c:txPr>
        <c:crossAx val="528496840"/>
        <c:crosses val="autoZero"/>
        <c:crossBetween val="between"/>
      </c:valAx>
      <c:spPr>
        <a:solidFill>
          <a:srgbClr val="C0C0C0"/>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15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a:t>Absolute Pressure- Psi Vs Altitude</a:t>
            </a:r>
          </a:p>
        </c:rich>
      </c:tx>
      <c:layout/>
    </c:title>
    <c:plotArea>
      <c:layout/>
      <c:scatterChart>
        <c:scatterStyle val="lineMarker"/>
        <c:ser>
          <c:idx val="0"/>
          <c:order val="0"/>
          <c:tx>
            <c:strRef>
              <c:f>Sheet1!$B$1</c:f>
              <c:strCache>
                <c:ptCount val="1"/>
                <c:pt idx="0">
                  <c:v>Absolute Pressure- Psi</c:v>
                </c:pt>
              </c:strCache>
            </c:strRef>
          </c:tx>
          <c:spPr>
            <a:ln w="28575">
              <a:noFill/>
            </a:ln>
          </c:spPr>
          <c:xVal>
            <c:numRef>
              <c:f>Sheet1!$A$2:$A$31</c:f>
              <c:numCache>
                <c:formatCode>General</c:formatCode>
                <c:ptCount val="30"/>
                <c:pt idx="0">
                  <c:v>0.0</c:v>
                </c:pt>
                <c:pt idx="1">
                  <c:v>500.0</c:v>
                </c:pt>
                <c:pt idx="2">
                  <c:v>1000.0</c:v>
                </c:pt>
                <c:pt idx="3">
                  <c:v>1500.0</c:v>
                </c:pt>
                <c:pt idx="4">
                  <c:v>2000.0</c:v>
                </c:pt>
                <c:pt idx="5">
                  <c:v>2500.0</c:v>
                </c:pt>
                <c:pt idx="6">
                  <c:v>3000.0</c:v>
                </c:pt>
                <c:pt idx="7">
                  <c:v>3500.0</c:v>
                </c:pt>
                <c:pt idx="8">
                  <c:v>4000.0</c:v>
                </c:pt>
                <c:pt idx="9">
                  <c:v>4500.0</c:v>
                </c:pt>
                <c:pt idx="10">
                  <c:v>5000.0</c:v>
                </c:pt>
                <c:pt idx="11">
                  <c:v>6000.0</c:v>
                </c:pt>
                <c:pt idx="12">
                  <c:v>7000.0</c:v>
                </c:pt>
                <c:pt idx="13">
                  <c:v>8000.0</c:v>
                </c:pt>
                <c:pt idx="14">
                  <c:v>9000.0</c:v>
                </c:pt>
                <c:pt idx="15">
                  <c:v>10000.0</c:v>
                </c:pt>
                <c:pt idx="16">
                  <c:v>15000.0</c:v>
                </c:pt>
                <c:pt idx="17">
                  <c:v>20000.0</c:v>
                </c:pt>
                <c:pt idx="18">
                  <c:v>25000.0</c:v>
                </c:pt>
                <c:pt idx="19">
                  <c:v>30000.0</c:v>
                </c:pt>
                <c:pt idx="20">
                  <c:v>35000.0</c:v>
                </c:pt>
                <c:pt idx="21">
                  <c:v>40000.0</c:v>
                </c:pt>
                <c:pt idx="22">
                  <c:v>45000.0</c:v>
                </c:pt>
                <c:pt idx="23">
                  <c:v>50000.0</c:v>
                </c:pt>
                <c:pt idx="24">
                  <c:v>55000.0</c:v>
                </c:pt>
                <c:pt idx="25">
                  <c:v>60000.0</c:v>
                </c:pt>
                <c:pt idx="26">
                  <c:v>70000.0</c:v>
                </c:pt>
                <c:pt idx="27">
                  <c:v>80000.0</c:v>
                </c:pt>
                <c:pt idx="28">
                  <c:v>90000.0</c:v>
                </c:pt>
                <c:pt idx="29">
                  <c:v>100000.0</c:v>
                </c:pt>
              </c:numCache>
            </c:numRef>
          </c:xVal>
          <c:yVal>
            <c:numRef>
              <c:f>Sheet1!$B$2:$B$31</c:f>
              <c:numCache>
                <c:formatCode>General</c:formatCode>
                <c:ptCount val="30"/>
                <c:pt idx="0">
                  <c:v>14.696</c:v>
                </c:pt>
                <c:pt idx="1">
                  <c:v>14.43</c:v>
                </c:pt>
                <c:pt idx="2">
                  <c:v>14.16</c:v>
                </c:pt>
                <c:pt idx="3">
                  <c:v>13.91</c:v>
                </c:pt>
                <c:pt idx="4">
                  <c:v>13.66</c:v>
                </c:pt>
                <c:pt idx="5">
                  <c:v>13.41</c:v>
                </c:pt>
                <c:pt idx="6">
                  <c:v>13.17</c:v>
                </c:pt>
                <c:pt idx="7">
                  <c:v>12.93</c:v>
                </c:pt>
                <c:pt idx="8">
                  <c:v>12.69</c:v>
                </c:pt>
                <c:pt idx="9">
                  <c:v>12.46</c:v>
                </c:pt>
                <c:pt idx="10">
                  <c:v>12.23</c:v>
                </c:pt>
                <c:pt idx="11">
                  <c:v>11.78</c:v>
                </c:pt>
                <c:pt idx="12">
                  <c:v>11.34</c:v>
                </c:pt>
                <c:pt idx="13">
                  <c:v>10.91</c:v>
                </c:pt>
                <c:pt idx="14">
                  <c:v>10.5</c:v>
                </c:pt>
                <c:pt idx="15">
                  <c:v>10.1</c:v>
                </c:pt>
                <c:pt idx="16">
                  <c:v>8.290000000000001</c:v>
                </c:pt>
                <c:pt idx="17">
                  <c:v>6.76</c:v>
                </c:pt>
                <c:pt idx="18">
                  <c:v>5.46</c:v>
                </c:pt>
                <c:pt idx="19">
                  <c:v>4.37</c:v>
                </c:pt>
                <c:pt idx="20">
                  <c:v>3.47</c:v>
                </c:pt>
                <c:pt idx="21">
                  <c:v>2.73</c:v>
                </c:pt>
                <c:pt idx="22">
                  <c:v>2.15</c:v>
                </c:pt>
                <c:pt idx="23">
                  <c:v>1.69</c:v>
                </c:pt>
                <c:pt idx="24">
                  <c:v>1.33</c:v>
                </c:pt>
                <c:pt idx="25">
                  <c:v>1.05</c:v>
                </c:pt>
                <c:pt idx="26">
                  <c:v>0.65</c:v>
                </c:pt>
                <c:pt idx="27">
                  <c:v>0.41</c:v>
                </c:pt>
                <c:pt idx="28">
                  <c:v>0.26</c:v>
                </c:pt>
                <c:pt idx="29">
                  <c:v>0.16</c:v>
                </c:pt>
              </c:numCache>
            </c:numRef>
          </c:yVal>
        </c:ser>
        <c:axId val="513768760"/>
        <c:axId val="513771864"/>
      </c:scatterChart>
      <c:valAx>
        <c:axId val="513768760"/>
        <c:scaling>
          <c:orientation val="minMax"/>
        </c:scaling>
        <c:axPos val="b"/>
        <c:numFmt formatCode="General" sourceLinked="1"/>
        <c:tickLblPos val="nextTo"/>
        <c:crossAx val="513771864"/>
        <c:crosses val="autoZero"/>
        <c:crossBetween val="midCat"/>
      </c:valAx>
      <c:valAx>
        <c:axId val="513771864"/>
        <c:scaling>
          <c:orientation val="minMax"/>
        </c:scaling>
        <c:axPos val="l"/>
        <c:majorGridlines/>
        <c:numFmt formatCode="General" sourceLinked="1"/>
        <c:tickLblPos val="nextTo"/>
        <c:crossAx val="513768760"/>
        <c:crosses val="autoZero"/>
        <c:crossBetween val="midCat"/>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title>
      <c:layout/>
    </c:title>
    <c:plotArea>
      <c:layout>
        <c:manualLayout>
          <c:layoutTarget val="inner"/>
          <c:xMode val="edge"/>
          <c:yMode val="edge"/>
          <c:x val="0.0837338810909506"/>
          <c:y val="0.163091314167125"/>
          <c:w val="0.842951995131043"/>
          <c:h val="0.81325550875908"/>
        </c:manualLayout>
      </c:layout>
      <c:scatterChart>
        <c:scatterStyle val="lineMarker"/>
        <c:ser>
          <c:idx val="0"/>
          <c:order val="0"/>
          <c:tx>
            <c:strRef>
              <c:f>Sheet1!$B$1</c:f>
              <c:strCache>
                <c:ptCount val="1"/>
                <c:pt idx="0">
                  <c:v>Temperature</c:v>
                </c:pt>
              </c:strCache>
            </c:strRef>
          </c:tx>
          <c:spPr>
            <a:ln w="28575">
              <a:noFill/>
            </a:ln>
          </c:spPr>
          <c:xVal>
            <c:numRef>
              <c:f>Sheet1!$A$2:$A$27</c:f>
              <c:numCache>
                <c:formatCode>General</c:formatCode>
                <c:ptCount val="26"/>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numCache>
            </c:numRef>
          </c:xVal>
          <c:yVal>
            <c:numRef>
              <c:f>Sheet1!$B$2:$B$27</c:f>
              <c:numCache>
                <c:formatCode>General</c:formatCode>
                <c:ptCount val="26"/>
                <c:pt idx="0">
                  <c:v>19.671</c:v>
                </c:pt>
                <c:pt idx="1">
                  <c:v>3.984</c:v>
                </c:pt>
                <c:pt idx="2">
                  <c:v>3.984</c:v>
                </c:pt>
                <c:pt idx="3">
                  <c:v>5.945</c:v>
                </c:pt>
                <c:pt idx="4">
                  <c:v>9.867000000000002</c:v>
                </c:pt>
                <c:pt idx="5">
                  <c:v>7.906</c:v>
                </c:pt>
                <c:pt idx="6">
                  <c:v>2.024</c:v>
                </c:pt>
                <c:pt idx="7">
                  <c:v>-9.741</c:v>
                </c:pt>
                <c:pt idx="8">
                  <c:v>-23.46699999999998</c:v>
                </c:pt>
                <c:pt idx="9">
                  <c:v>-35.231</c:v>
                </c:pt>
                <c:pt idx="10">
                  <c:v>-43.03500000000001</c:v>
                </c:pt>
                <c:pt idx="11">
                  <c:v>-58.761</c:v>
                </c:pt>
                <c:pt idx="12">
                  <c:v>-52.878</c:v>
                </c:pt>
                <c:pt idx="13">
                  <c:v>-43.03500000000001</c:v>
                </c:pt>
                <c:pt idx="14">
                  <c:v>-41.114</c:v>
                </c:pt>
                <c:pt idx="15">
                  <c:v>-39.15300000000001</c:v>
                </c:pt>
                <c:pt idx="16">
                  <c:v>-35.231</c:v>
                </c:pt>
                <c:pt idx="17">
                  <c:v>-31.31000000000001</c:v>
                </c:pt>
                <c:pt idx="18">
                  <c:v>-29.349</c:v>
                </c:pt>
                <c:pt idx="19">
                  <c:v>-25.427</c:v>
                </c:pt>
                <c:pt idx="20">
                  <c:v>-56.8</c:v>
                </c:pt>
                <c:pt idx="21">
                  <c:v>-62.682</c:v>
                </c:pt>
                <c:pt idx="22">
                  <c:v>-33.271</c:v>
                </c:pt>
                <c:pt idx="23">
                  <c:v>-9.741</c:v>
                </c:pt>
                <c:pt idx="24">
                  <c:v>2.024</c:v>
                </c:pt>
                <c:pt idx="25">
                  <c:v>9.867000000000002</c:v>
                </c:pt>
              </c:numCache>
            </c:numRef>
          </c:yVal>
        </c:ser>
        <c:axId val="528576056"/>
        <c:axId val="528579160"/>
      </c:scatterChart>
      <c:valAx>
        <c:axId val="528576056"/>
        <c:scaling>
          <c:orientation val="minMax"/>
        </c:scaling>
        <c:axPos val="b"/>
        <c:numFmt formatCode="General" sourceLinked="1"/>
        <c:tickLblPos val="nextTo"/>
        <c:crossAx val="528579160"/>
        <c:crosses val="autoZero"/>
        <c:crossBetween val="midCat"/>
      </c:valAx>
      <c:valAx>
        <c:axId val="528579160"/>
        <c:scaling>
          <c:orientation val="minMax"/>
        </c:scaling>
        <c:axPos val="l"/>
        <c:majorGridlines/>
        <c:numFmt formatCode="General" sourceLinked="1"/>
        <c:tickLblPos val="nextTo"/>
        <c:crossAx val="528576056"/>
        <c:crosses val="autoZero"/>
        <c:crossBetween val="midCat"/>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title>
      <c:layout/>
    </c:title>
    <c:plotArea>
      <c:layout/>
      <c:scatterChart>
        <c:scatterStyle val="lineMarker"/>
        <c:ser>
          <c:idx val="0"/>
          <c:order val="0"/>
          <c:tx>
            <c:strRef>
              <c:f>Sheet1!$D$1</c:f>
              <c:strCache>
                <c:ptCount val="1"/>
                <c:pt idx="0">
                  <c:v>Pressure</c:v>
                </c:pt>
              </c:strCache>
            </c:strRef>
          </c:tx>
          <c:spPr>
            <a:ln w="28575">
              <a:noFill/>
            </a:ln>
          </c:spPr>
          <c:xVal>
            <c:numRef>
              <c:f>Sheet1!$A$2:$A$27</c:f>
              <c:numCache>
                <c:formatCode>General</c:formatCode>
                <c:ptCount val="26"/>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numCache>
            </c:numRef>
          </c:xVal>
          <c:yVal>
            <c:numRef>
              <c:f>Sheet1!$D$2:$D$27</c:f>
              <c:numCache>
                <c:formatCode>General</c:formatCode>
                <c:ptCount val="26"/>
                <c:pt idx="0">
                  <c:v>14.265</c:v>
                </c:pt>
                <c:pt idx="1">
                  <c:v>14.486</c:v>
                </c:pt>
                <c:pt idx="2">
                  <c:v>14.486</c:v>
                </c:pt>
                <c:pt idx="3">
                  <c:v>14.412</c:v>
                </c:pt>
                <c:pt idx="4">
                  <c:v>14.486</c:v>
                </c:pt>
                <c:pt idx="5">
                  <c:v>12.797</c:v>
                </c:pt>
                <c:pt idx="6">
                  <c:v>8.537000000000001</c:v>
                </c:pt>
                <c:pt idx="7">
                  <c:v>6.261</c:v>
                </c:pt>
                <c:pt idx="8">
                  <c:v>4.351</c:v>
                </c:pt>
                <c:pt idx="9">
                  <c:v>2.809</c:v>
                </c:pt>
                <c:pt idx="10">
                  <c:v>1.633999999999999</c:v>
                </c:pt>
                <c:pt idx="11">
                  <c:v>1.042</c:v>
                </c:pt>
                <c:pt idx="12">
                  <c:v>0.239</c:v>
                </c:pt>
                <c:pt idx="13">
                  <c:v>-0.0549</c:v>
                </c:pt>
                <c:pt idx="14">
                  <c:v>-0.495</c:v>
                </c:pt>
                <c:pt idx="15">
                  <c:v>-0.716</c:v>
                </c:pt>
                <c:pt idx="16">
                  <c:v>-0.936</c:v>
                </c:pt>
                <c:pt idx="17">
                  <c:v>-1.083</c:v>
                </c:pt>
                <c:pt idx="18">
                  <c:v>-1.155999999999999</c:v>
                </c:pt>
                <c:pt idx="19">
                  <c:v>-1.23</c:v>
                </c:pt>
                <c:pt idx="20">
                  <c:v>-0.569</c:v>
                </c:pt>
                <c:pt idx="21">
                  <c:v>1.194000000000001</c:v>
                </c:pt>
                <c:pt idx="22">
                  <c:v>2.883</c:v>
                </c:pt>
                <c:pt idx="23">
                  <c:v>5.086</c:v>
                </c:pt>
                <c:pt idx="24">
                  <c:v>7.95</c:v>
                </c:pt>
                <c:pt idx="25">
                  <c:v>12.35600000000001</c:v>
                </c:pt>
              </c:numCache>
            </c:numRef>
          </c:yVal>
        </c:ser>
        <c:axId val="528615928"/>
        <c:axId val="528619032"/>
      </c:scatterChart>
      <c:valAx>
        <c:axId val="528615928"/>
        <c:scaling>
          <c:orientation val="minMax"/>
        </c:scaling>
        <c:axPos val="b"/>
        <c:numFmt formatCode="General" sourceLinked="1"/>
        <c:tickLblPos val="nextTo"/>
        <c:crossAx val="528619032"/>
        <c:crosses val="autoZero"/>
        <c:crossBetween val="midCat"/>
      </c:valAx>
      <c:valAx>
        <c:axId val="528619032"/>
        <c:scaling>
          <c:orientation val="minMax"/>
        </c:scaling>
        <c:axPos val="l"/>
        <c:majorGridlines/>
        <c:numFmt formatCode="General" sourceLinked="1"/>
        <c:tickLblPos val="nextTo"/>
        <c:crossAx val="528615928"/>
        <c:crosses val="autoZero"/>
        <c:crossBetween val="midCat"/>
      </c:val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9D818-157D-4B33-BBD0-D594345DFFEB}" type="datetimeFigureOut">
              <a:rPr lang="en-US" smtClean="0"/>
              <a:pPr/>
              <a:t>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915C2-AE0E-499D-86AB-C36DA58967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6002FE9-6413-412B-BFA2-F330CD8BB445}" type="datetimeFigureOut">
              <a:rPr lang="en-US" smtClean="0"/>
              <a:pPr/>
              <a:t>11/20/08</a:t>
            </a:fld>
            <a:endParaRPr lang="en-US"/>
          </a:p>
        </p:txBody>
      </p:sp>
      <p:sp>
        <p:nvSpPr>
          <p:cNvPr id="16" name="Slide Number Placeholder 15"/>
          <p:cNvSpPr>
            <a:spLocks noGrp="1"/>
          </p:cNvSpPr>
          <p:nvPr>
            <p:ph type="sldNum" sz="quarter" idx="11"/>
          </p:nvPr>
        </p:nvSpPr>
        <p:spPr/>
        <p:txBody>
          <a:bodyPr/>
          <a:lstStyle/>
          <a:p>
            <a:fld id="{B454F712-436D-469F-8BAB-D1FE596F94BD}"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002FE9-6413-412B-BFA2-F330CD8BB445}" type="datetimeFigureOut">
              <a:rPr lang="en-US" smtClean="0"/>
              <a:pPr/>
              <a:t>11/20/08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4F712-436D-469F-8BAB-D1FE596F94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002FE9-6413-412B-BFA2-F330CD8BB445}" type="datetimeFigureOut">
              <a:rPr lang="en-US" smtClean="0"/>
              <a:pPr/>
              <a:t>11/20/08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4F712-436D-469F-8BAB-D1FE596F94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6002FE9-6413-412B-BFA2-F330CD8BB445}" type="datetimeFigureOut">
              <a:rPr lang="en-US" smtClean="0"/>
              <a:pPr/>
              <a:t>11/20/08</a:t>
            </a:fld>
            <a:endParaRPr lang="en-US"/>
          </a:p>
        </p:txBody>
      </p:sp>
      <p:sp>
        <p:nvSpPr>
          <p:cNvPr id="15" name="Slide Number Placeholder 14"/>
          <p:cNvSpPr>
            <a:spLocks noGrp="1"/>
          </p:cNvSpPr>
          <p:nvPr>
            <p:ph type="sldNum" sz="quarter" idx="15"/>
          </p:nvPr>
        </p:nvSpPr>
        <p:spPr/>
        <p:txBody>
          <a:bodyPr/>
          <a:lstStyle>
            <a:lvl1pPr algn="ctr">
              <a:defRPr/>
            </a:lvl1pPr>
          </a:lstStyle>
          <a:p>
            <a:fld id="{B454F712-436D-469F-8BAB-D1FE596F94BD}"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002FE9-6413-412B-BFA2-F330CD8BB445}" type="datetimeFigureOut">
              <a:rPr lang="en-US" smtClean="0"/>
              <a:pPr/>
              <a:t>11/20/08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4F712-436D-469F-8BAB-D1FE596F94BD}"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6002FE9-6413-412B-BFA2-F330CD8BB445}" type="datetimeFigureOut">
              <a:rPr lang="en-US" smtClean="0"/>
              <a:pPr/>
              <a:t>11/20/08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4F712-436D-469F-8BAB-D1FE596F94BD}"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454F712-436D-469F-8BAB-D1FE596F94BD}"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6002FE9-6413-412B-BFA2-F330CD8BB445}" type="datetimeFigureOut">
              <a:rPr lang="en-US" smtClean="0"/>
              <a:pPr/>
              <a:t>11/20/08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002FE9-6413-412B-BFA2-F330CD8BB445}" type="datetimeFigureOut">
              <a:rPr lang="en-US" smtClean="0"/>
              <a:pPr/>
              <a:t>11/20/08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4F712-436D-469F-8BAB-D1FE596F94BD}"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02FE9-6413-412B-BFA2-F330CD8BB445}" type="datetimeFigureOut">
              <a:rPr lang="en-US" smtClean="0"/>
              <a:pPr/>
              <a:t>11/20/08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4F712-436D-469F-8BAB-D1FE596F94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6002FE9-6413-412B-BFA2-F330CD8BB445}" type="datetimeFigureOut">
              <a:rPr lang="en-US" smtClean="0"/>
              <a:pPr/>
              <a:t>11/20/08</a:t>
            </a:fld>
            <a:endParaRPr lang="en-US"/>
          </a:p>
        </p:txBody>
      </p:sp>
      <p:sp>
        <p:nvSpPr>
          <p:cNvPr id="9" name="Slide Number Placeholder 8"/>
          <p:cNvSpPr>
            <a:spLocks noGrp="1"/>
          </p:cNvSpPr>
          <p:nvPr>
            <p:ph type="sldNum" sz="quarter" idx="15"/>
          </p:nvPr>
        </p:nvSpPr>
        <p:spPr/>
        <p:txBody>
          <a:bodyPr/>
          <a:lstStyle/>
          <a:p>
            <a:fld id="{B454F712-436D-469F-8BAB-D1FE596F94BD}"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6002FE9-6413-412B-BFA2-F330CD8BB445}" type="datetimeFigureOut">
              <a:rPr lang="en-US" smtClean="0"/>
              <a:pPr/>
              <a:t>11/20/08</a:t>
            </a:fld>
            <a:endParaRPr lang="en-US"/>
          </a:p>
        </p:txBody>
      </p:sp>
      <p:sp>
        <p:nvSpPr>
          <p:cNvPr id="9" name="Slide Number Placeholder 8"/>
          <p:cNvSpPr>
            <a:spLocks noGrp="1"/>
          </p:cNvSpPr>
          <p:nvPr>
            <p:ph type="sldNum" sz="quarter" idx="11"/>
          </p:nvPr>
        </p:nvSpPr>
        <p:spPr/>
        <p:txBody>
          <a:bodyPr/>
          <a:lstStyle/>
          <a:p>
            <a:fld id="{B454F712-436D-469F-8BAB-D1FE596F94BD}"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6002FE9-6413-412B-BFA2-F330CD8BB445}" type="datetimeFigureOut">
              <a:rPr lang="en-US" smtClean="0"/>
              <a:pPr/>
              <a:t>11/20/08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454F712-436D-469F-8BAB-D1FE596F94BD}"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76800"/>
            <a:ext cx="6400800" cy="1371600"/>
          </a:xfrm>
        </p:spPr>
        <p:txBody>
          <a:bodyPr>
            <a:normAutofit/>
          </a:bodyPr>
          <a:lstStyle/>
          <a:p>
            <a:r>
              <a:rPr lang="en-US" dirty="0" smtClean="0"/>
              <a:t>Scott </a:t>
            </a:r>
            <a:r>
              <a:rPr lang="en-US" dirty="0" err="1" smtClean="0"/>
              <a:t>Luisi</a:t>
            </a:r>
            <a:r>
              <a:rPr lang="en-US" dirty="0" smtClean="0"/>
              <a:t>, Abe </a:t>
            </a:r>
            <a:r>
              <a:rPr lang="en-US" dirty="0" err="1" smtClean="0"/>
              <a:t>Fark</a:t>
            </a:r>
            <a:r>
              <a:rPr lang="en-US" dirty="0" smtClean="0"/>
              <a:t>, Trent Quick, Jack </a:t>
            </a:r>
            <a:r>
              <a:rPr lang="en-US" dirty="0" err="1" smtClean="0"/>
              <a:t>Szmanda</a:t>
            </a:r>
            <a:r>
              <a:rPr lang="en-US" dirty="0" smtClean="0"/>
              <a:t>, Tom </a:t>
            </a:r>
            <a:r>
              <a:rPr lang="en-US" dirty="0" err="1" smtClean="0"/>
              <a:t>Valkenberg</a:t>
            </a:r>
            <a:r>
              <a:rPr lang="en-US" dirty="0" smtClean="0"/>
              <a:t> </a:t>
            </a:r>
            <a:br>
              <a:rPr lang="en-US" dirty="0" smtClean="0"/>
            </a:br>
            <a:r>
              <a:rPr lang="en-US" dirty="0" smtClean="0"/>
              <a:t>AEM 1905, 11/20/2008 </a:t>
            </a:r>
            <a:endParaRPr lang="en-US" dirty="0"/>
          </a:p>
        </p:txBody>
      </p:sp>
      <p:sp>
        <p:nvSpPr>
          <p:cNvPr id="2" name="Title 1"/>
          <p:cNvSpPr>
            <a:spLocks noGrp="1"/>
          </p:cNvSpPr>
          <p:nvPr>
            <p:ph type="ctrTitle"/>
          </p:nvPr>
        </p:nvSpPr>
        <p:spPr>
          <a:xfrm>
            <a:off x="609600" y="533400"/>
            <a:ext cx="7772400" cy="1470025"/>
          </a:xfrm>
        </p:spPr>
        <p:txBody>
          <a:bodyPr/>
          <a:lstStyle/>
          <a:p>
            <a:r>
              <a:rPr lang="en-US" dirty="0" smtClean="0">
                <a:latin typeface="Book Antiqua" pitchFamily="18" charset="0"/>
              </a:rPr>
              <a:t>Team Sweetness</a:t>
            </a:r>
            <a:endParaRPr lang="en-US" dirty="0">
              <a:latin typeface="Book Antiqu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Layout</a:t>
            </a:r>
            <a:endParaRPr lang="en-US" dirty="0"/>
          </a:p>
        </p:txBody>
      </p:sp>
      <p:pic>
        <p:nvPicPr>
          <p:cNvPr id="3" name="Picture 2"/>
          <p:cNvPicPr/>
          <p:nvPr/>
        </p:nvPicPr>
        <p:blipFill>
          <a:blip r:embed="rId2" cstate="print"/>
          <a:srcRect/>
          <a:stretch>
            <a:fillRect/>
          </a:stretch>
        </p:blipFill>
        <p:spPr bwMode="auto">
          <a:xfrm rot="16200000">
            <a:off x="2286000" y="533400"/>
            <a:ext cx="4876800" cy="6553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and Mass Budget</a:t>
            </a:r>
            <a:endParaRPr lang="en-US" dirty="0"/>
          </a:p>
        </p:txBody>
      </p:sp>
      <p:sp>
        <p:nvSpPr>
          <p:cNvPr id="3" name="Content Placeholder 2"/>
          <p:cNvSpPr>
            <a:spLocks noGrp="1"/>
          </p:cNvSpPr>
          <p:nvPr>
            <p:ph sz="half" idx="1"/>
          </p:nvPr>
        </p:nvSpPr>
        <p:spPr/>
        <p:txBody>
          <a:bodyPr>
            <a:noAutofit/>
          </a:bodyPr>
          <a:lstStyle/>
          <a:p>
            <a:r>
              <a:rPr lang="en-US" sz="2400" dirty="0"/>
              <a:t>Actual Masses:</a:t>
            </a:r>
          </a:p>
          <a:p>
            <a:r>
              <a:rPr lang="en-US" sz="2400" dirty="0"/>
              <a:t>Filter Wheel and servo</a:t>
            </a:r>
          </a:p>
          <a:p>
            <a:r>
              <a:rPr lang="en-US" sz="2400" dirty="0"/>
              <a:t>Camera</a:t>
            </a:r>
          </a:p>
          <a:p>
            <a:r>
              <a:rPr lang="en-US" sz="2400" dirty="0"/>
              <a:t>BASIC stamp flight computer</a:t>
            </a:r>
          </a:p>
          <a:p>
            <a:r>
              <a:rPr lang="en-US" sz="2400" dirty="0"/>
              <a:t>Weather station</a:t>
            </a:r>
          </a:p>
          <a:p>
            <a:r>
              <a:rPr lang="en-US" sz="2400" dirty="0"/>
              <a:t>HOBO</a:t>
            </a:r>
          </a:p>
          <a:p>
            <a:r>
              <a:rPr lang="en-US" sz="2400" dirty="0"/>
              <a:t>Solar Panels- uncovered</a:t>
            </a:r>
          </a:p>
          <a:p>
            <a:r>
              <a:rPr lang="en-US" sz="2400" dirty="0"/>
              <a:t>Voltage Panels</a:t>
            </a:r>
            <a:br>
              <a:rPr lang="en-US" sz="2400" dirty="0"/>
            </a:br>
            <a:r>
              <a:rPr lang="en-US" sz="2400" dirty="0"/>
              <a:t>Mass- 2.261Kg</a:t>
            </a:r>
            <a:br>
              <a:rPr lang="en-US" sz="2400" dirty="0"/>
            </a:br>
            <a:endParaRPr lang="en-US" sz="2400" dirty="0"/>
          </a:p>
        </p:txBody>
      </p:sp>
      <p:sp>
        <p:nvSpPr>
          <p:cNvPr id="4" name="Content Placeholder 3"/>
          <p:cNvSpPr>
            <a:spLocks noGrp="1"/>
          </p:cNvSpPr>
          <p:nvPr>
            <p:ph sz="half" idx="2"/>
          </p:nvPr>
        </p:nvSpPr>
        <p:spPr/>
        <p:txBody>
          <a:bodyPr>
            <a:normAutofit fontScale="85000" lnSpcReduction="20000"/>
          </a:bodyPr>
          <a:lstStyle/>
          <a:p>
            <a:r>
              <a:rPr lang="en-US" dirty="0"/>
              <a:t>Money Budget</a:t>
            </a:r>
          </a:p>
          <a:p>
            <a:r>
              <a:rPr lang="en-US" dirty="0"/>
              <a:t>$166 - Camera</a:t>
            </a:r>
          </a:p>
          <a:p>
            <a:r>
              <a:rPr lang="en-US" dirty="0"/>
              <a:t>$56 - Flight Computer</a:t>
            </a:r>
          </a:p>
          <a:p>
            <a:r>
              <a:rPr lang="en-US" dirty="0"/>
              <a:t>$105 - HOBO Data Logger</a:t>
            </a:r>
          </a:p>
          <a:p>
            <a:r>
              <a:rPr lang="en-US" dirty="0"/>
              <a:t>$28 - HOBO Temperature Sensor Probe</a:t>
            </a:r>
          </a:p>
          <a:p>
            <a:r>
              <a:rPr lang="en-US" dirty="0"/>
              <a:t>$29 - Weather Station Sensor Pack</a:t>
            </a:r>
          </a:p>
          <a:p>
            <a:r>
              <a:rPr lang="en-US" dirty="0"/>
              <a:t>$8 - Mini Solar Panel</a:t>
            </a:r>
          </a:p>
          <a:p>
            <a:r>
              <a:rPr lang="en-US" dirty="0"/>
              <a:t>$5 - Heater Circuit and Switch</a:t>
            </a:r>
          </a:p>
          <a:p>
            <a:r>
              <a:rPr lang="en-US" dirty="0"/>
              <a:t>$5 - Battery Pack</a:t>
            </a:r>
          </a:p>
          <a:p>
            <a:r>
              <a:rPr lang="en-US" dirty="0"/>
              <a:t>Total: $402</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Testing</a:t>
            </a:r>
            <a:endParaRPr lang="en-US" dirty="0"/>
          </a:p>
        </p:txBody>
      </p:sp>
      <p:sp>
        <p:nvSpPr>
          <p:cNvPr id="3" name="TextBox 2"/>
          <p:cNvSpPr txBox="1"/>
          <p:nvPr/>
        </p:nvSpPr>
        <p:spPr>
          <a:xfrm>
            <a:off x="685800" y="1447800"/>
            <a:ext cx="7848600" cy="4154984"/>
          </a:xfrm>
          <a:prstGeom prst="rect">
            <a:avLst/>
          </a:prstGeom>
          <a:noFill/>
        </p:spPr>
        <p:txBody>
          <a:bodyPr wrap="square" rtlCol="0">
            <a:spAutoFit/>
          </a:bodyPr>
          <a:lstStyle/>
          <a:p>
            <a:pPr>
              <a:buFont typeface="Arial" pitchFamily="34" charset="0"/>
              <a:buChar char="•"/>
            </a:pPr>
            <a:r>
              <a:rPr lang="en-US" sz="2400" dirty="0" smtClean="0"/>
              <a:t>Tests Run:</a:t>
            </a:r>
            <a:br>
              <a:rPr lang="en-US" sz="2400" dirty="0" smtClean="0"/>
            </a:br>
            <a:r>
              <a:rPr lang="en-US" sz="2400" dirty="0" smtClean="0"/>
              <a:t>Thermal Testing</a:t>
            </a:r>
          </a:p>
          <a:p>
            <a:r>
              <a:rPr lang="en-US" sz="2400" dirty="0" smtClean="0"/>
              <a:t>Run Flight computer</a:t>
            </a:r>
            <a:br>
              <a:rPr lang="en-US" sz="2400" dirty="0" smtClean="0"/>
            </a:br>
            <a:r>
              <a:rPr lang="en-US" sz="2400" dirty="0" smtClean="0"/>
              <a:t>Run Weather Station through BASIC stamp</a:t>
            </a:r>
            <a:endParaRPr lang="en-US" sz="2400" dirty="0"/>
          </a:p>
          <a:p>
            <a:pPr>
              <a:buFont typeface="Arial" pitchFamily="34" charset="0"/>
              <a:buChar char="•"/>
            </a:pPr>
            <a:r>
              <a:rPr lang="en-US" sz="2400" dirty="0" smtClean="0"/>
              <a:t>Tests we should have done:</a:t>
            </a:r>
          </a:p>
          <a:p>
            <a:r>
              <a:rPr lang="en-US" sz="2400" dirty="0" smtClean="0"/>
              <a:t>Pictures present on camera</a:t>
            </a:r>
          </a:p>
          <a:p>
            <a:r>
              <a:rPr lang="en-US" sz="2400" dirty="0" smtClean="0"/>
              <a:t>Timing of filter wheel vs. # of filtered shots on camera</a:t>
            </a:r>
          </a:p>
          <a:p>
            <a:pPr>
              <a:buFont typeface="Arial" pitchFamily="34" charset="0"/>
              <a:buChar char="•"/>
            </a:pPr>
            <a:r>
              <a:rPr lang="en-US" sz="2400" dirty="0" smtClean="0"/>
              <a:t>Troubleshooting</a:t>
            </a:r>
            <a:br>
              <a:rPr lang="en-US" sz="2400" dirty="0" smtClean="0"/>
            </a:br>
            <a:r>
              <a:rPr lang="en-US" sz="2400" dirty="0" smtClean="0"/>
              <a:t>Our flight computer and weather station had to be replaced</a:t>
            </a:r>
          </a:p>
          <a:p>
            <a:endParaRPr lang="en-US" sz="24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Thermal Test Results</a:t>
            </a:r>
            <a:endParaRPr lang="en-US" dirty="0"/>
          </a:p>
        </p:txBody>
      </p:sp>
      <p:graphicFrame>
        <p:nvGraphicFramePr>
          <p:cNvPr id="3" name="Chart 2"/>
          <p:cNvGraphicFramePr/>
          <p:nvPr/>
        </p:nvGraphicFramePr>
        <p:xfrm>
          <a:off x="1752600" y="1600200"/>
          <a:ext cx="5486400" cy="429357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Expected Science Results</a:t>
            </a:r>
            <a:endParaRPr lang="en-US" dirty="0"/>
          </a:p>
        </p:txBody>
      </p:sp>
      <p:sp>
        <p:nvSpPr>
          <p:cNvPr id="3" name="TextBox 2"/>
          <p:cNvSpPr txBox="1"/>
          <p:nvPr/>
        </p:nvSpPr>
        <p:spPr>
          <a:xfrm>
            <a:off x="1219200" y="1600200"/>
            <a:ext cx="6477000" cy="954107"/>
          </a:xfrm>
          <a:prstGeom prst="rect">
            <a:avLst/>
          </a:prstGeom>
          <a:noFill/>
        </p:spPr>
        <p:txBody>
          <a:bodyPr wrap="square" rtlCol="0">
            <a:spAutoFit/>
          </a:bodyPr>
          <a:lstStyle/>
          <a:p>
            <a:pPr algn="ctr">
              <a:buFont typeface="Arial" pitchFamily="34" charset="0"/>
              <a:buChar char="•"/>
            </a:pPr>
            <a:r>
              <a:rPr lang="en-US" sz="2800" dirty="0" smtClean="0"/>
              <a:t>Weather Station with Temperature and Pressure</a:t>
            </a:r>
            <a:endParaRPr lang="en-US" sz="2800" dirty="0"/>
          </a:p>
        </p:txBody>
      </p:sp>
      <p:graphicFrame>
        <p:nvGraphicFramePr>
          <p:cNvPr id="4" name="Chart 3"/>
          <p:cNvGraphicFramePr/>
          <p:nvPr/>
        </p:nvGraphicFramePr>
        <p:xfrm>
          <a:off x="1981200" y="2590800"/>
          <a:ext cx="5057775" cy="3595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Expected Science Results</a:t>
            </a:r>
            <a:endParaRPr lang="en-US" dirty="0"/>
          </a:p>
        </p:txBody>
      </p:sp>
      <p:sp>
        <p:nvSpPr>
          <p:cNvPr id="3" name="TextBox 2"/>
          <p:cNvSpPr txBox="1"/>
          <p:nvPr/>
        </p:nvSpPr>
        <p:spPr>
          <a:xfrm>
            <a:off x="1066800" y="1524000"/>
            <a:ext cx="7239000" cy="369332"/>
          </a:xfrm>
          <a:prstGeom prst="rect">
            <a:avLst/>
          </a:prstGeom>
          <a:noFill/>
        </p:spPr>
        <p:txBody>
          <a:bodyPr wrap="square" rtlCol="0">
            <a:spAutoFit/>
          </a:bodyPr>
          <a:lstStyle/>
          <a:p>
            <a:pPr algn="ctr"/>
            <a:r>
              <a:rPr lang="en-US" dirty="0" smtClean="0"/>
              <a:t>Expected Temperature Versus Altitude Plot</a:t>
            </a:r>
            <a:endParaRPr lang="en-US" dirty="0"/>
          </a:p>
        </p:txBody>
      </p:sp>
      <p:pic>
        <p:nvPicPr>
          <p:cNvPr id="1026" name="Picture 2"/>
          <p:cNvPicPr>
            <a:picLocks noChangeAspect="1" noChangeArrowheads="1"/>
          </p:cNvPicPr>
          <p:nvPr/>
        </p:nvPicPr>
        <p:blipFill>
          <a:blip r:embed="rId2"/>
          <a:srcRect/>
          <a:stretch>
            <a:fillRect/>
          </a:stretch>
        </p:blipFill>
        <p:spPr bwMode="auto">
          <a:xfrm>
            <a:off x="1524000" y="1962150"/>
            <a:ext cx="5562600" cy="4171950"/>
          </a:xfrm>
          <a:prstGeom prst="rect">
            <a:avLst/>
          </a:prstGeom>
          <a:noFill/>
          <a:ln w="9525">
            <a:noFill/>
            <a:miter lim="800000"/>
            <a:headEnd/>
            <a:tailEnd/>
          </a:ln>
          <a:effectLst/>
        </p:spPr>
      </p:pic>
      <p:sp>
        <p:nvSpPr>
          <p:cNvPr id="5" name="TextBox 4"/>
          <p:cNvSpPr txBox="1"/>
          <p:nvPr/>
        </p:nvSpPr>
        <p:spPr>
          <a:xfrm>
            <a:off x="1524000" y="6248400"/>
            <a:ext cx="5715000" cy="276999"/>
          </a:xfrm>
          <a:prstGeom prst="rect">
            <a:avLst/>
          </a:prstGeom>
          <a:noFill/>
        </p:spPr>
        <p:txBody>
          <a:bodyPr wrap="square" rtlCol="0">
            <a:spAutoFit/>
          </a:bodyPr>
          <a:lstStyle/>
          <a:p>
            <a:r>
              <a:rPr lang="en-US" sz="1200" dirty="0" smtClean="0"/>
              <a:t>http://profhorn.meteor.wisc.edu/wxwise/wxpilot/lesson1/lesson1b.html</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Expected Science Results</a:t>
            </a:r>
            <a:endParaRPr lang="en-US" dirty="0"/>
          </a:p>
        </p:txBody>
      </p:sp>
      <p:sp>
        <p:nvSpPr>
          <p:cNvPr id="3" name="TextBox 2"/>
          <p:cNvSpPr txBox="1"/>
          <p:nvPr/>
        </p:nvSpPr>
        <p:spPr>
          <a:xfrm>
            <a:off x="990600" y="1676400"/>
            <a:ext cx="7467600" cy="1323439"/>
          </a:xfrm>
          <a:prstGeom prst="rect">
            <a:avLst/>
          </a:prstGeom>
          <a:noFill/>
        </p:spPr>
        <p:txBody>
          <a:bodyPr wrap="square" rtlCol="0">
            <a:spAutoFit/>
          </a:bodyPr>
          <a:lstStyle/>
          <a:p>
            <a:r>
              <a:rPr lang="en-US" sz="2000" dirty="0" smtClean="0"/>
              <a:t>We also ran solar panels mounted to one side of our box, but we did not have the </a:t>
            </a:r>
            <a:r>
              <a:rPr lang="en-US" sz="2000" dirty="0" err="1" smtClean="0"/>
              <a:t>fresnel</a:t>
            </a:r>
            <a:r>
              <a:rPr lang="en-US" sz="2000" dirty="0" smtClean="0"/>
              <a:t> lens mounted on one of them like we had planned due to availability issues, therefore our results did not yield valuable results.</a:t>
            </a:r>
            <a:endParaRPr lang="en-US" sz="2000" dirty="0"/>
          </a:p>
        </p:txBody>
      </p:sp>
      <p:sp>
        <p:nvSpPr>
          <p:cNvPr id="4" name="TextBox 3"/>
          <p:cNvSpPr txBox="1"/>
          <p:nvPr/>
        </p:nvSpPr>
        <p:spPr>
          <a:xfrm>
            <a:off x="1143000" y="3429000"/>
            <a:ext cx="7162800" cy="2862322"/>
          </a:xfrm>
          <a:prstGeom prst="rect">
            <a:avLst/>
          </a:prstGeom>
          <a:noFill/>
        </p:spPr>
        <p:txBody>
          <a:bodyPr wrap="square" rtlCol="0">
            <a:spAutoFit/>
          </a:bodyPr>
          <a:lstStyle/>
          <a:p>
            <a:pPr>
              <a:buFont typeface="Arial" pitchFamily="34" charset="0"/>
              <a:buChar char="•"/>
            </a:pPr>
            <a:r>
              <a:rPr lang="en-US" sz="2000" dirty="0" smtClean="0"/>
              <a:t>We had a filter wheel with UV filters, of 4 and 2x magnification as well as an empty slot spinning constantly throughout the flight</a:t>
            </a:r>
          </a:p>
          <a:p>
            <a:pPr>
              <a:buFont typeface="Arial" pitchFamily="34" charset="0"/>
              <a:buChar char="•"/>
            </a:pPr>
            <a:r>
              <a:rPr lang="en-US" sz="2000" dirty="0" smtClean="0"/>
              <a:t>Our still camera was mounted about it</a:t>
            </a:r>
          </a:p>
          <a:p>
            <a:pPr lvl="1">
              <a:buFont typeface="Arial" pitchFamily="34" charset="0"/>
              <a:buChar char="•"/>
            </a:pPr>
            <a:r>
              <a:rPr lang="en-US" sz="2000" dirty="0" smtClean="0"/>
              <a:t>The camera was programmed to take pictures every fifteen seconds for the duration of the flight</a:t>
            </a:r>
          </a:p>
          <a:p>
            <a:pPr lvl="1">
              <a:buFont typeface="Arial" pitchFamily="34" charset="0"/>
              <a:buChar char="•"/>
            </a:pPr>
            <a:r>
              <a:rPr lang="en-US" sz="2000" dirty="0" smtClean="0"/>
              <a:t>We expected this to deliver pictures of the foliage below with different colors based on the amount of UV radiation absorbed by </a:t>
            </a:r>
            <a:r>
              <a:rPr lang="en-US" sz="2000" smtClean="0"/>
              <a:t>the particular plant</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Science Results</a:t>
            </a:r>
            <a:endParaRPr lang="en-US" dirty="0"/>
          </a:p>
        </p:txBody>
      </p:sp>
      <p:graphicFrame>
        <p:nvGraphicFramePr>
          <p:cNvPr id="3" name="Chart 2"/>
          <p:cNvGraphicFramePr/>
          <p:nvPr/>
        </p:nvGraphicFramePr>
        <p:xfrm>
          <a:off x="1219200" y="1143000"/>
          <a:ext cx="66294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33400" y="3505200"/>
            <a:ext cx="890372" cy="646331"/>
          </a:xfrm>
          <a:prstGeom prst="rect">
            <a:avLst/>
          </a:prstGeom>
          <a:noFill/>
        </p:spPr>
        <p:txBody>
          <a:bodyPr wrap="none" rtlCol="0">
            <a:spAutoFit/>
          </a:bodyPr>
          <a:lstStyle/>
          <a:p>
            <a:pPr algn="ctr"/>
            <a:r>
              <a:rPr lang="en-US" dirty="0" smtClean="0"/>
              <a:t>Temp</a:t>
            </a:r>
            <a:br>
              <a:rPr lang="en-US" dirty="0" smtClean="0"/>
            </a:br>
            <a:r>
              <a:rPr lang="en-US" dirty="0" smtClean="0"/>
              <a:t>Celsius</a:t>
            </a:r>
            <a:endParaRPr lang="en-US" dirty="0"/>
          </a:p>
        </p:txBody>
      </p:sp>
      <p:sp>
        <p:nvSpPr>
          <p:cNvPr id="5" name="TextBox 4"/>
          <p:cNvSpPr txBox="1"/>
          <p:nvPr/>
        </p:nvSpPr>
        <p:spPr>
          <a:xfrm>
            <a:off x="3429000" y="5943600"/>
            <a:ext cx="1665649" cy="369332"/>
          </a:xfrm>
          <a:prstGeom prst="rect">
            <a:avLst/>
          </a:prstGeom>
          <a:noFill/>
        </p:spPr>
        <p:txBody>
          <a:bodyPr wrap="none" rtlCol="0">
            <a:spAutoFit/>
          </a:bodyPr>
          <a:lstStyle/>
          <a:p>
            <a:r>
              <a:rPr lang="en-US" dirty="0" smtClean="0"/>
              <a:t>Time- Minutes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Science Results</a:t>
            </a:r>
            <a:endParaRPr lang="en-US" dirty="0"/>
          </a:p>
        </p:txBody>
      </p:sp>
      <p:graphicFrame>
        <p:nvGraphicFramePr>
          <p:cNvPr id="3" name="Chart 2"/>
          <p:cNvGraphicFramePr/>
          <p:nvPr/>
        </p:nvGraphicFramePr>
        <p:xfrm>
          <a:off x="1447800" y="1524000"/>
          <a:ext cx="6398654" cy="448184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81000" y="3657600"/>
            <a:ext cx="1066800" cy="646331"/>
          </a:xfrm>
          <a:prstGeom prst="rect">
            <a:avLst/>
          </a:prstGeom>
          <a:noFill/>
        </p:spPr>
        <p:txBody>
          <a:bodyPr wrap="square" rtlCol="0">
            <a:spAutoFit/>
          </a:bodyPr>
          <a:lstStyle/>
          <a:p>
            <a:pPr algn="ctr"/>
            <a:r>
              <a:rPr lang="en-US" dirty="0" err="1" smtClean="0"/>
              <a:t>PressurePsi</a:t>
            </a:r>
            <a:endParaRPr lang="en-US" dirty="0"/>
          </a:p>
        </p:txBody>
      </p:sp>
      <p:sp>
        <p:nvSpPr>
          <p:cNvPr id="5" name="TextBox 4"/>
          <p:cNvSpPr txBox="1"/>
          <p:nvPr/>
        </p:nvSpPr>
        <p:spPr>
          <a:xfrm>
            <a:off x="3352800" y="6096000"/>
            <a:ext cx="1607941" cy="369332"/>
          </a:xfrm>
          <a:prstGeom prst="rect">
            <a:avLst/>
          </a:prstGeom>
          <a:noFill/>
        </p:spPr>
        <p:txBody>
          <a:bodyPr wrap="none" rtlCol="0">
            <a:spAutoFit/>
          </a:bodyPr>
          <a:lstStyle/>
          <a:p>
            <a:r>
              <a:rPr lang="en-US" dirty="0" smtClean="0"/>
              <a:t>Time-Minutes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Flight Day</a:t>
            </a:r>
            <a:endParaRPr lang="en-US" dirty="0"/>
          </a:p>
        </p:txBody>
      </p:sp>
      <p:pic>
        <p:nvPicPr>
          <p:cNvPr id="3" name="Picture 2" descr="Balloon.jpg"/>
          <p:cNvPicPr/>
          <p:nvPr/>
        </p:nvPicPr>
        <p:blipFill>
          <a:blip r:embed="rId2"/>
          <a:stretch>
            <a:fillRect/>
          </a:stretch>
        </p:blipFill>
        <p:spPr>
          <a:xfrm>
            <a:off x="5029200" y="1447800"/>
            <a:ext cx="2986088" cy="3981450"/>
          </a:xfrm>
          <a:prstGeom prst="rect">
            <a:avLst/>
          </a:prstGeom>
        </p:spPr>
      </p:pic>
      <p:sp>
        <p:nvSpPr>
          <p:cNvPr id="4" name="TextBox 3"/>
          <p:cNvSpPr txBox="1"/>
          <p:nvPr/>
        </p:nvSpPr>
        <p:spPr>
          <a:xfrm>
            <a:off x="1066800" y="1447800"/>
            <a:ext cx="3657600" cy="4154984"/>
          </a:xfrm>
          <a:prstGeom prst="rect">
            <a:avLst/>
          </a:prstGeom>
          <a:noFill/>
        </p:spPr>
        <p:txBody>
          <a:bodyPr wrap="square" rtlCol="0">
            <a:spAutoFit/>
          </a:bodyPr>
          <a:lstStyle/>
          <a:p>
            <a:pPr>
              <a:buFont typeface="Arial" pitchFamily="34" charset="0"/>
              <a:buChar char="•"/>
            </a:pPr>
            <a:r>
              <a:rPr lang="en-US" sz="2200" dirty="0" smtClean="0"/>
              <a:t>Flight preparations  on launch day went smoothly &amp; according to plan</a:t>
            </a:r>
          </a:p>
          <a:p>
            <a:pPr>
              <a:buFont typeface="Arial" pitchFamily="34" charset="0"/>
              <a:buChar char="•"/>
            </a:pPr>
            <a:r>
              <a:rPr lang="en-US" sz="2200" dirty="0" smtClean="0"/>
              <a:t>In retrospect, there was some flaw with our camera set up because our camera did not get any pictures</a:t>
            </a:r>
          </a:p>
          <a:p>
            <a:pPr>
              <a:buFont typeface="Arial" pitchFamily="34" charset="0"/>
              <a:buChar char="•"/>
            </a:pPr>
            <a:r>
              <a:rPr lang="en-US" sz="2200" dirty="0" smtClean="0"/>
              <a:t>It would have been better if more members of our group could have been present for the launch, but all but Scott were absent</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Our package is designed to survive the trip with the heater circuit, solid structure and tracking device</a:t>
            </a:r>
          </a:p>
          <a:p>
            <a:r>
              <a:rPr lang="en-US" dirty="0" smtClean="0"/>
              <a:t>Basic equipment like our weather station and HOBO will take temperature and pressure readings- we expect to see temperature and pressure sharply decrease with altitude</a:t>
            </a:r>
          </a:p>
        </p:txBody>
      </p:sp>
      <p:sp>
        <p:nvSpPr>
          <p:cNvPr id="2" name="Title 1"/>
          <p:cNvSpPr>
            <a:spLocks noGrp="1"/>
          </p:cNvSpPr>
          <p:nvPr>
            <p:ph type="title"/>
          </p:nvPr>
        </p:nvSpPr>
        <p:spPr/>
        <p:txBody>
          <a:bodyPr/>
          <a:lstStyle/>
          <a:p>
            <a:r>
              <a:rPr lang="en-US" dirty="0" smtClean="0"/>
              <a:t>Mission Overview</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pPr algn="ctr"/>
            <a:r>
              <a:rPr smtClean="0"/>
              <a:t>Flight Day</a:t>
            </a:r>
            <a:endParaRPr lang="en-US" dirty="0"/>
          </a:p>
        </p:txBody>
      </p:sp>
      <p:sp>
        <p:nvSpPr>
          <p:cNvPr id="4" name="TextBox 3"/>
          <p:cNvSpPr txBox="1"/>
          <p:nvPr/>
        </p:nvSpPr>
        <p:spPr>
          <a:xfrm>
            <a:off x="4876800" y="1676400"/>
            <a:ext cx="3429000" cy="4247317"/>
          </a:xfrm>
          <a:prstGeom prst="rect">
            <a:avLst/>
          </a:prstGeom>
          <a:noFill/>
        </p:spPr>
        <p:txBody>
          <a:bodyPr wrap="square" rtlCol="0">
            <a:spAutoFit/>
          </a:bodyPr>
          <a:lstStyle/>
          <a:p>
            <a:pPr>
              <a:buFont typeface="Arial" pitchFamily="34" charset="0"/>
              <a:buChar char="•"/>
            </a:pPr>
            <a:r>
              <a:rPr lang="en-US" dirty="0" smtClean="0"/>
              <a:t>Our package landed in really pristine condition, lined up in the farmer’s field</a:t>
            </a:r>
          </a:p>
          <a:p>
            <a:pPr>
              <a:buFont typeface="Arial" pitchFamily="34" charset="0"/>
              <a:buChar char="•"/>
            </a:pPr>
            <a:r>
              <a:rPr lang="en-US" dirty="0" smtClean="0"/>
              <a:t>When our package was opened I found everything to have a pretty thin layer of condensation on it</a:t>
            </a:r>
          </a:p>
          <a:p>
            <a:pPr>
              <a:buFont typeface="Arial" pitchFamily="34" charset="0"/>
              <a:buChar char="•"/>
            </a:pPr>
            <a:r>
              <a:rPr lang="en-US" dirty="0" smtClean="0"/>
              <a:t>The pencil we had used to prop up our camera had broken and our filter wheel was no longer spinning</a:t>
            </a:r>
          </a:p>
          <a:p>
            <a:pPr>
              <a:buFont typeface="Arial" pitchFamily="34" charset="0"/>
              <a:buChar char="•"/>
            </a:pPr>
            <a:r>
              <a:rPr lang="en-US" dirty="0" smtClean="0"/>
              <a:t>Other than that, our package was very much intact and as solid as when we launched it</a:t>
            </a:r>
          </a:p>
          <a:p>
            <a:pPr>
              <a:buFont typeface="Arial" pitchFamily="34" charset="0"/>
              <a:buChar char="•"/>
            </a:pPr>
            <a:endParaRPr lang="en-US" dirty="0"/>
          </a:p>
        </p:txBody>
      </p:sp>
      <p:pic>
        <p:nvPicPr>
          <p:cNvPr id="1026" name="Picture 2" descr="C:\Users\Scott\Pictures\1101081101.jpg"/>
          <p:cNvPicPr>
            <a:picLocks noChangeAspect="1" noChangeArrowheads="1"/>
          </p:cNvPicPr>
          <p:nvPr/>
        </p:nvPicPr>
        <p:blipFill>
          <a:blip r:embed="rId2"/>
          <a:srcRect/>
          <a:stretch>
            <a:fillRect/>
          </a:stretch>
        </p:blipFill>
        <p:spPr bwMode="auto">
          <a:xfrm>
            <a:off x="685800" y="1295400"/>
            <a:ext cx="3840480" cy="51206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Blackness Picture</a:t>
            </a:r>
            <a:endParaRPr lang="en-US" dirty="0"/>
          </a:p>
        </p:txBody>
      </p:sp>
      <p:pic>
        <p:nvPicPr>
          <p:cNvPr id="6" name="Content Placeholder 5" descr="IMG_0137.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Blackness Evaluation</a:t>
            </a:r>
            <a:endParaRPr lang="en-US" dirty="0"/>
          </a:p>
        </p:txBody>
      </p:sp>
      <p:sp>
        <p:nvSpPr>
          <p:cNvPr id="3" name="Content Placeholder 2"/>
          <p:cNvSpPr>
            <a:spLocks noGrp="1"/>
          </p:cNvSpPr>
          <p:nvPr>
            <p:ph idx="1"/>
          </p:nvPr>
        </p:nvSpPr>
        <p:spPr/>
        <p:txBody>
          <a:bodyPr>
            <a:normAutofit/>
          </a:bodyPr>
          <a:lstStyle/>
          <a:p>
            <a:r>
              <a:rPr lang="en-US" sz="2800" dirty="0" smtClean="0"/>
              <a:t>The flight lasted approximately 2 hours and during that time reached a height of approximately 89,000 feet.</a:t>
            </a:r>
          </a:p>
          <a:p>
            <a:r>
              <a:rPr lang="en-US" sz="2800" dirty="0" smtClean="0"/>
              <a:t>According to the pictures taken the sky appears to begin to become black on the horizon approximately 74 minutes into the flight at an altitude of about 40,000 feet.</a:t>
            </a:r>
          </a:p>
          <a:p>
            <a:r>
              <a:rPr lang="en-US" sz="2800" dirty="0" smtClean="0"/>
              <a:t>The picture shows the beginning blackness on the horizon at the top of the picture</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bwMode="auto">
          <a:xfrm>
            <a:off x="838200" y="381000"/>
            <a:ext cx="7772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Conclusions/Lessons Learned</a:t>
            </a:r>
            <a:r>
              <a:rPr kumimoji="0" lang="en-US" sz="2400" b="0" i="1" u="none" strike="noStrike" kern="1200" cap="none" spc="0" normalizeH="0" baseline="0" noProof="0" dirty="0" smtClean="0">
                <a:ln>
                  <a:noFill/>
                </a:ln>
                <a:solidFill>
                  <a:schemeClr val="tx1"/>
                </a:solidFill>
                <a:effectLst/>
                <a:uLnTx/>
                <a:uFillTx/>
                <a:latin typeface="+mj-lt"/>
                <a:ea typeface="+mj-ea"/>
                <a:cs typeface="+mj-cs"/>
              </a:rPr>
              <a:t/>
            </a:r>
            <a:br>
              <a:rPr kumimoji="0" lang="en-US" sz="2400" b="0" i="1" u="none" strike="noStrike" kern="1200" cap="none" spc="0" normalizeH="0" baseline="0" noProof="0" dirty="0" smtClean="0">
                <a:ln>
                  <a:noFill/>
                </a:ln>
                <a:solidFill>
                  <a:schemeClr val="tx1"/>
                </a:solidFill>
                <a:effectLst/>
                <a:uLnTx/>
                <a:uFillTx/>
                <a:latin typeface="+mj-lt"/>
                <a:ea typeface="+mj-ea"/>
                <a:cs typeface="+mj-cs"/>
              </a:rPr>
            </a:br>
            <a:endParaRPr kumimoji="0" lang="en-US" sz="2400" b="0" i="1"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bwMode="auto">
          <a:xfrm>
            <a:off x="533400" y="1600200"/>
            <a:ext cx="8458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effectLst/>
                <a:uLnTx/>
                <a:uFillTx/>
                <a:latin typeface="+mn-lt"/>
                <a:ea typeface="+mn-ea"/>
                <a:cs typeface="+mn-cs"/>
              </a:rPr>
              <a:t>  The data collected from our HOBO gave us information about the pressure and temperature of different altitudes of the earth’s atmosphere. The results of pressure showed that as our payload rose the pressure dropped at an almost constant rate. The temperature on the other hand was not constant in our ascent. At around 67,000 feet it hits a small plateau, then actually rose before dropping again until we hit the climax of our flight. Then temperature raises linearly as the payload descended back at a more rapid rate. </a:t>
            </a:r>
          </a:p>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effectLst/>
                <a:uLnTx/>
                <a:uFillTx/>
                <a:latin typeface="+mn-lt"/>
                <a:ea typeface="+mn-ea"/>
                <a:cs typeface="+mn-cs"/>
              </a:rPr>
              <a:t>On our first flight, our camera malfunctioned resulting in us not getting any data from it. Learning from this we decided to test the program it was supposed to run. We also put the UV filter wheel on the outside of the box to get clearer pictures for the second flight. Then we had a second flight this last weekend which we hope has some better results. </a:t>
            </a:r>
          </a:p>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effectLst/>
                <a:uLnTx/>
                <a:uFillTx/>
                <a:latin typeface="+mn-lt"/>
                <a:ea typeface="+mn-ea"/>
                <a:cs typeface="+mn-cs"/>
              </a:rPr>
              <a:t>Our first flight also included an experiment of how altitude affects solar absorption rates in a solar panel. The original plan was to use a Fresnel lens to see if it increased the absorption rate. In the first flight our data showed a clear steady increase in the voltage absorbed at higher altitudes with no Fresnel lens. Our second flight included the Fresnel lens and hopefully the data will help us decipher if it helped the absorption rate or not.</a:t>
            </a:r>
          </a:p>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effectLst/>
                <a:uLnTx/>
                <a:uFillTx/>
                <a:latin typeface="+mn-lt"/>
                <a:ea typeface="+mn-ea"/>
                <a:cs typeface="+mn-cs"/>
              </a:rPr>
              <a:t>  Words of Wisdom from Team Sweetness: Make sure to get everything done before it is due. Testing is key. More than one meeting a week is better. Everyone should step up and lead.</a:t>
            </a:r>
          </a:p>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effectLst/>
                <a:uLnTx/>
                <a:uFillTx/>
                <a:latin typeface="+mn-lt"/>
                <a:ea typeface="+mn-ea"/>
                <a:cs typeface="+mn-cs"/>
              </a:rPr>
              <a:t>Much thanks to Dan Anderson for helping us come up with unique ideas and programming our equipment. Professor </a:t>
            </a:r>
            <a:r>
              <a:rPr kumimoji="0" lang="en-US" sz="1600" b="0" i="0" u="none" strike="noStrike" kern="1200" cap="none" spc="0" normalizeH="0" baseline="0" noProof="0" dirty="0" err="1" smtClean="0">
                <a:ln>
                  <a:noFill/>
                </a:ln>
                <a:effectLst/>
                <a:uLnTx/>
                <a:uFillTx/>
                <a:latin typeface="+mn-lt"/>
                <a:ea typeface="+mn-ea"/>
                <a:cs typeface="+mn-cs"/>
              </a:rPr>
              <a:t>Flaten</a:t>
            </a:r>
            <a:r>
              <a:rPr kumimoji="0" lang="en-US" sz="1600" b="0" i="0" u="none" strike="noStrike" kern="1200" cap="none" spc="0" normalizeH="0" baseline="0" noProof="0" dirty="0" smtClean="0">
                <a:ln>
                  <a:noFill/>
                </a:ln>
                <a:effectLst/>
                <a:uLnTx/>
                <a:uFillTx/>
                <a:latin typeface="+mn-lt"/>
                <a:ea typeface="+mn-ea"/>
                <a:cs typeface="+mn-cs"/>
              </a:rPr>
              <a:t> for letting us fly a second time to see if we could get our experiments to work better.</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Camera will be mounted above a filter wheel with a 2x, 4x &amp; empty slots for a greater variety of UV filtered photographs- We hope be able to spot areas of dense foliage and crops with our UV lenses, as well as to take some awesome looking </a:t>
            </a:r>
            <a:r>
              <a:rPr lang="en-US" dirty="0" err="1" smtClean="0"/>
              <a:t>pics</a:t>
            </a:r>
            <a:endParaRPr lang="en-US" dirty="0" smtClean="0"/>
          </a:p>
          <a:p>
            <a:r>
              <a:rPr lang="en-US" dirty="0" smtClean="0"/>
              <a:t>We’ll have solar panels mounted on the outside to measure voltage outputs as altitude increases- we expect to see that the output will increase with altitude</a:t>
            </a:r>
          </a:p>
          <a:p>
            <a:endParaRPr lang="en-US" dirty="0"/>
          </a:p>
        </p:txBody>
      </p:sp>
      <p:sp>
        <p:nvSpPr>
          <p:cNvPr id="2" name="Title 1"/>
          <p:cNvSpPr>
            <a:spLocks noGrp="1"/>
          </p:cNvSpPr>
          <p:nvPr>
            <p:ph type="title"/>
          </p:nvPr>
        </p:nvSpPr>
        <p:spPr/>
        <p:txBody>
          <a:bodyPr/>
          <a:lstStyle/>
          <a:p>
            <a:r>
              <a:rPr lang="en-US" dirty="0" smtClean="0"/>
              <a:t>Mission Overview</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2438400"/>
          <a:ext cx="8534401" cy="2968861"/>
        </p:xfrm>
        <a:graphic>
          <a:graphicData uri="http://schemas.openxmlformats.org/drawingml/2006/table">
            <a:tbl>
              <a:tblPr/>
              <a:tblGrid>
                <a:gridCol w="1388988"/>
                <a:gridCol w="644375"/>
                <a:gridCol w="633636"/>
                <a:gridCol w="633636"/>
                <a:gridCol w="633636"/>
                <a:gridCol w="558459"/>
                <a:gridCol w="902126"/>
                <a:gridCol w="658696"/>
                <a:gridCol w="1106179"/>
                <a:gridCol w="687335"/>
                <a:gridCol w="687335"/>
              </a:tblGrid>
              <a:tr h="473544">
                <a:tc>
                  <a:txBody>
                    <a:bodyPr/>
                    <a:lstStyle/>
                    <a:p>
                      <a:pPr algn="l" fontAlgn="b"/>
                      <a:endParaRPr lang="en-US" sz="1200" b="0" i="0" u="none" strike="noStrike" dirty="0">
                        <a:solidFill>
                          <a:schemeClr val="tx1"/>
                        </a:solidFill>
                        <a:latin typeface="Calibri"/>
                      </a:endParaRP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Building</a:t>
                      </a: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Building</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Building</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Building</a:t>
                      </a: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Testing</a:t>
                      </a:r>
                    </a:p>
                  </a:txBody>
                  <a:tcPr marL="7684" marR="7684" marT="7684" marB="0" anchor="b">
                    <a:lnL>
                      <a:noFill/>
                    </a:lnL>
                    <a:lnR>
                      <a:noFill/>
                    </a:lnR>
                    <a:lnT>
                      <a:noFill/>
                    </a:lnT>
                    <a:lnB>
                      <a:noFill/>
                    </a:lnB>
                  </a:tcPr>
                </a:tc>
                <a:tc>
                  <a:txBody>
                    <a:bodyPr/>
                    <a:lstStyle/>
                    <a:p>
                      <a:pPr algn="l" fontAlgn="b"/>
                      <a:r>
                        <a:rPr lang="en-US" sz="1200" b="0" i="0" u="none" strike="noStrike" dirty="0" err="1" smtClean="0">
                          <a:solidFill>
                            <a:schemeClr val="tx1"/>
                          </a:solidFill>
                          <a:latin typeface="Calibri"/>
                        </a:rPr>
                        <a:t>Callibration</a:t>
                      </a:r>
                      <a:endParaRPr lang="en-US" sz="1200" b="0" i="0" u="none" strike="noStrike" dirty="0">
                        <a:solidFill>
                          <a:schemeClr val="tx1"/>
                        </a:solidFill>
                        <a:latin typeface="Calibri"/>
                      </a:endParaRP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Data</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Project</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Oral</a:t>
                      </a:r>
                    </a:p>
                  </a:txBody>
                  <a:tcPr marL="7684" marR="7684" marT="7684" marB="0" anchor="b">
                    <a:lnL>
                      <a:noFill/>
                    </a:lnL>
                    <a:lnR>
                      <a:noFill/>
                    </a:lnR>
                    <a:lnT>
                      <a:noFill/>
                    </a:lnT>
                    <a:lnB>
                      <a:noFill/>
                    </a:lnB>
                  </a:tcPr>
                </a:tc>
                <a:tc>
                  <a:txBody>
                    <a:bodyPr/>
                    <a:lstStyle/>
                    <a:p>
                      <a:pPr algn="l" fontAlgn="b"/>
                      <a:endParaRPr lang="en-US" sz="1200" b="0" i="0" u="none" strike="noStrike">
                        <a:solidFill>
                          <a:schemeClr val="tx1"/>
                        </a:solidFill>
                        <a:latin typeface="Calibri"/>
                      </a:endParaRPr>
                    </a:p>
                  </a:txBody>
                  <a:tcPr marL="7684" marR="7684" marT="7684" marB="0" anchor="b">
                    <a:lnL>
                      <a:noFill/>
                    </a:lnL>
                    <a:lnR>
                      <a:noFill/>
                    </a:lnR>
                    <a:lnT>
                      <a:noFill/>
                    </a:lnT>
                    <a:lnB>
                      <a:noFill/>
                    </a:lnB>
                  </a:tcPr>
                </a:tc>
              </a:tr>
              <a:tr h="473544">
                <a:tc>
                  <a:txBody>
                    <a:bodyPr/>
                    <a:lstStyle/>
                    <a:p>
                      <a:pPr algn="l" fontAlgn="b"/>
                      <a:endParaRPr lang="en-US" sz="1200" b="0" i="0" u="none" strike="noStrike">
                        <a:solidFill>
                          <a:schemeClr val="tx1"/>
                        </a:solidFill>
                        <a:latin typeface="Calibri"/>
                      </a:endParaRP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Shell</a:t>
                      </a:r>
                    </a:p>
                  </a:txBody>
                  <a:tcPr marL="7684" marR="7684" marT="7684" marB="0" anchor="b">
                    <a:lnL>
                      <a:noFill/>
                    </a:lnL>
                    <a:lnR>
                      <a:noFill/>
                    </a:lnR>
                    <a:lnT>
                      <a:noFill/>
                    </a:lnT>
                    <a:lnB>
                      <a:noFill/>
                    </a:lnB>
                  </a:tcPr>
                </a:tc>
                <a:tc>
                  <a:txBody>
                    <a:bodyPr/>
                    <a:lstStyle/>
                    <a:p>
                      <a:pPr algn="l" fontAlgn="b"/>
                      <a:r>
                        <a:rPr lang="en-US" sz="1200" b="0" i="0" u="none" strike="noStrike" dirty="0" err="1">
                          <a:solidFill>
                            <a:schemeClr val="tx1"/>
                          </a:solidFill>
                          <a:latin typeface="Calibri"/>
                        </a:rPr>
                        <a:t>Int</a:t>
                      </a:r>
                      <a:r>
                        <a:rPr lang="en-US" sz="1200" b="0" i="0" u="none" strike="noStrike" dirty="0">
                          <a:solidFill>
                            <a:schemeClr val="tx1"/>
                          </a:solidFill>
                          <a:latin typeface="Calibri"/>
                        </a:rPr>
                        <a:t> </a:t>
                      </a:r>
                      <a:r>
                        <a:rPr lang="en-US" sz="1200" b="0" i="0" u="none" strike="noStrike" dirty="0" err="1">
                          <a:solidFill>
                            <a:schemeClr val="tx1"/>
                          </a:solidFill>
                          <a:latin typeface="Calibri"/>
                        </a:rPr>
                        <a:t>Elec</a:t>
                      </a:r>
                      <a:endParaRPr lang="en-US" sz="1200" b="0" i="0" u="none" strike="noStrike" dirty="0">
                        <a:solidFill>
                          <a:schemeClr val="tx1"/>
                        </a:solidFill>
                        <a:latin typeface="Calibri"/>
                      </a:endParaRP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Lens</a:t>
                      </a: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Servo</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All</a:t>
                      </a: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Offsets</a:t>
                      </a: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Analysis</a:t>
                      </a:r>
                    </a:p>
                  </a:txBody>
                  <a:tcPr marL="7684" marR="7684" marT="7684" marB="0" anchor="b">
                    <a:lnL>
                      <a:noFill/>
                    </a:lnL>
                    <a:lnR>
                      <a:noFill/>
                    </a:lnR>
                    <a:lnT>
                      <a:noFill/>
                    </a:lnT>
                    <a:lnB>
                      <a:noFill/>
                    </a:lnB>
                  </a:tcPr>
                </a:tc>
                <a:tc>
                  <a:txBody>
                    <a:bodyPr/>
                    <a:lstStyle/>
                    <a:p>
                      <a:pPr algn="l" fontAlgn="b"/>
                      <a:r>
                        <a:rPr lang="en-US" sz="1200" b="0" i="0" u="none" strike="noStrike" dirty="0" smtClean="0">
                          <a:solidFill>
                            <a:schemeClr val="tx1"/>
                          </a:solidFill>
                          <a:latin typeface="Calibri"/>
                        </a:rPr>
                        <a:t>Document</a:t>
                      </a:r>
                      <a:endParaRPr lang="en-US" sz="1200" b="0" i="0" u="none" strike="noStrike" dirty="0">
                        <a:solidFill>
                          <a:schemeClr val="tx1"/>
                        </a:solidFill>
                        <a:latin typeface="Calibri"/>
                      </a:endParaRPr>
                    </a:p>
                  </a:txBody>
                  <a:tcPr marL="7684" marR="7684" marT="7684" marB="0" anchor="b">
                    <a:lnL>
                      <a:noFill/>
                    </a:lnL>
                    <a:lnR>
                      <a:noFill/>
                    </a:lnR>
                    <a:lnT>
                      <a:noFill/>
                    </a:lnT>
                    <a:lnB>
                      <a:noFill/>
                    </a:lnB>
                  </a:tcPr>
                </a:tc>
                <a:tc gridSpan="2">
                  <a:txBody>
                    <a:bodyPr/>
                    <a:lstStyle/>
                    <a:p>
                      <a:pPr algn="l" fontAlgn="b"/>
                      <a:r>
                        <a:rPr lang="en-US" sz="1200" b="0" i="0" u="none" strike="noStrike">
                          <a:solidFill>
                            <a:schemeClr val="tx1"/>
                          </a:solidFill>
                          <a:latin typeface="Calibri"/>
                        </a:rPr>
                        <a:t>Presentations</a:t>
                      </a:r>
                    </a:p>
                  </a:txBody>
                  <a:tcPr marL="7684" marR="7684" marT="7684" marB="0" anchor="b">
                    <a:lnL>
                      <a:noFill/>
                    </a:lnL>
                    <a:lnR>
                      <a:noFill/>
                    </a:lnR>
                    <a:lnT>
                      <a:noFill/>
                    </a:lnT>
                    <a:lnB>
                      <a:noFill/>
                    </a:lnB>
                  </a:tcPr>
                </a:tc>
                <a:tc hMerge="1">
                  <a:txBody>
                    <a:bodyPr/>
                    <a:lstStyle/>
                    <a:p>
                      <a:endParaRPr lang="en-US"/>
                    </a:p>
                  </a:txBody>
                  <a:tcPr/>
                </a:tc>
              </a:tr>
              <a:tr h="391595">
                <a:tc>
                  <a:txBody>
                    <a:bodyPr/>
                    <a:lstStyle/>
                    <a:p>
                      <a:pPr algn="l" fontAlgn="b"/>
                      <a:r>
                        <a:rPr lang="en-US" sz="1200" b="0" i="0" u="none" strike="noStrike">
                          <a:solidFill>
                            <a:schemeClr val="tx1"/>
                          </a:solidFill>
                          <a:latin typeface="Calibri"/>
                        </a:rPr>
                        <a:t>Abe Fark</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endParaRPr lang="en-US" sz="1200" b="0" i="0" u="none" strike="noStrike" dirty="0">
                        <a:solidFill>
                          <a:schemeClr val="tx1"/>
                        </a:solidFill>
                        <a:latin typeface="Calibri"/>
                      </a:endParaRP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endParaRPr lang="en-US" sz="1200" b="0" i="0" u="none" strike="noStrike">
                        <a:solidFill>
                          <a:schemeClr val="tx1"/>
                        </a:solidFill>
                        <a:latin typeface="Calibri"/>
                      </a:endParaRPr>
                    </a:p>
                  </a:txBody>
                  <a:tcPr marL="7684" marR="7684" marT="7684" marB="0" anchor="b">
                    <a:lnL>
                      <a:noFill/>
                    </a:lnL>
                    <a:lnR>
                      <a:noFill/>
                    </a:lnR>
                    <a:lnT>
                      <a:noFill/>
                    </a:lnT>
                    <a:lnB>
                      <a:noFill/>
                    </a:lnB>
                  </a:tcPr>
                </a:tc>
              </a:tr>
              <a:tr h="391595">
                <a:tc>
                  <a:txBody>
                    <a:bodyPr/>
                    <a:lstStyle/>
                    <a:p>
                      <a:pPr algn="l" fontAlgn="b"/>
                      <a:r>
                        <a:rPr lang="en-US" sz="1200" b="0" i="0" u="none" strike="noStrike">
                          <a:solidFill>
                            <a:schemeClr val="tx1"/>
                          </a:solidFill>
                          <a:latin typeface="Calibri"/>
                        </a:rPr>
                        <a:t>Jack Szmanda</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endParaRPr lang="en-US" sz="1200" b="0" i="0" u="none" strike="noStrike">
                        <a:solidFill>
                          <a:schemeClr val="tx1"/>
                        </a:solidFill>
                        <a:latin typeface="Calibri"/>
                      </a:endParaRP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endParaRPr lang="en-US" sz="1200" b="0" i="0" u="none" strike="noStrike">
                        <a:solidFill>
                          <a:schemeClr val="tx1"/>
                        </a:solidFill>
                        <a:latin typeface="Calibri"/>
                      </a:endParaRPr>
                    </a:p>
                  </a:txBody>
                  <a:tcPr marL="7684" marR="7684" marT="7684" marB="0" anchor="b">
                    <a:lnL>
                      <a:noFill/>
                    </a:lnL>
                    <a:lnR>
                      <a:noFill/>
                    </a:lnR>
                    <a:lnT>
                      <a:noFill/>
                    </a:lnT>
                    <a:lnB>
                      <a:noFill/>
                    </a:lnB>
                  </a:tcPr>
                </a:tc>
                <a:tc>
                  <a:txBody>
                    <a:bodyPr/>
                    <a:lstStyle/>
                    <a:p>
                      <a:pPr algn="l" fontAlgn="b"/>
                      <a:endParaRPr lang="en-US" sz="1200" b="0" i="0" u="none" strike="noStrike">
                        <a:solidFill>
                          <a:schemeClr val="tx1"/>
                        </a:solidFill>
                        <a:latin typeface="Calibri"/>
                      </a:endParaRP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endParaRPr lang="en-US" sz="1200" b="0" i="0" u="none" strike="noStrike">
                        <a:solidFill>
                          <a:schemeClr val="tx1"/>
                        </a:solidFill>
                        <a:latin typeface="Calibri"/>
                      </a:endParaRPr>
                    </a:p>
                  </a:txBody>
                  <a:tcPr marL="7684" marR="7684" marT="7684" marB="0" anchor="b">
                    <a:lnL>
                      <a:noFill/>
                    </a:lnL>
                    <a:lnR>
                      <a:noFill/>
                    </a:lnR>
                    <a:lnT>
                      <a:noFill/>
                    </a:lnT>
                    <a:lnB>
                      <a:noFill/>
                    </a:lnB>
                  </a:tcPr>
                </a:tc>
              </a:tr>
              <a:tr h="391595">
                <a:tc>
                  <a:txBody>
                    <a:bodyPr/>
                    <a:lstStyle/>
                    <a:p>
                      <a:pPr algn="l" fontAlgn="b"/>
                      <a:r>
                        <a:rPr lang="en-US" sz="1200" b="0" i="0" u="none" strike="noStrike">
                          <a:solidFill>
                            <a:schemeClr val="tx1"/>
                          </a:solidFill>
                          <a:latin typeface="Calibri"/>
                        </a:rPr>
                        <a:t>Scott Luisi</a:t>
                      </a:r>
                    </a:p>
                  </a:txBody>
                  <a:tcPr marL="7684" marR="7684" marT="7684" marB="0" anchor="b">
                    <a:lnL>
                      <a:noFill/>
                    </a:lnL>
                    <a:lnR>
                      <a:noFill/>
                    </a:lnR>
                    <a:lnT>
                      <a:noFill/>
                    </a:lnT>
                    <a:lnB>
                      <a:noFill/>
                    </a:lnB>
                  </a:tcPr>
                </a:tc>
                <a:tc>
                  <a:txBody>
                    <a:bodyPr/>
                    <a:lstStyle/>
                    <a:p>
                      <a:pPr algn="l" fontAlgn="b"/>
                      <a:endParaRPr lang="en-US" sz="1200" b="0" i="0" u="none" strike="noStrike">
                        <a:solidFill>
                          <a:schemeClr val="tx1"/>
                        </a:solidFill>
                        <a:latin typeface="Calibri"/>
                      </a:endParaRP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x</a:t>
                      </a:r>
                    </a:p>
                  </a:txBody>
                  <a:tcPr marL="7684" marR="7684" marT="7684" marB="0" anchor="b">
                    <a:lnL>
                      <a:noFill/>
                    </a:lnL>
                    <a:lnR>
                      <a:noFill/>
                    </a:lnR>
                    <a:lnT>
                      <a:noFill/>
                    </a:lnT>
                    <a:lnB>
                      <a:noFill/>
                    </a:lnB>
                  </a:tcPr>
                </a:tc>
                <a:tc>
                  <a:txBody>
                    <a:bodyPr/>
                    <a:lstStyle/>
                    <a:p>
                      <a:pPr algn="l" fontAlgn="b"/>
                      <a:endParaRPr lang="en-US" sz="1200" b="0" i="0" u="none" strike="noStrike">
                        <a:solidFill>
                          <a:schemeClr val="tx1"/>
                        </a:solidFill>
                        <a:latin typeface="Calibri"/>
                      </a:endParaRPr>
                    </a:p>
                  </a:txBody>
                  <a:tcPr marL="7684" marR="7684" marT="7684" marB="0" anchor="b">
                    <a:lnL>
                      <a:noFill/>
                    </a:lnL>
                    <a:lnR>
                      <a:noFill/>
                    </a:lnR>
                    <a:lnT>
                      <a:noFill/>
                    </a:lnT>
                    <a:lnB>
                      <a:noFill/>
                    </a:lnB>
                  </a:tcPr>
                </a:tc>
                <a:tc>
                  <a:txBody>
                    <a:bodyPr/>
                    <a:lstStyle/>
                    <a:p>
                      <a:pPr algn="l" fontAlgn="b"/>
                      <a:endParaRPr lang="en-US" sz="1200" b="0" i="0" u="none" strike="noStrike">
                        <a:solidFill>
                          <a:schemeClr val="tx1"/>
                        </a:solidFill>
                        <a:latin typeface="Calibri"/>
                      </a:endParaRP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endParaRPr lang="en-US" sz="1200" b="0" i="0" u="none" strike="noStrike">
                        <a:solidFill>
                          <a:schemeClr val="tx1"/>
                        </a:solidFill>
                        <a:latin typeface="Calibri"/>
                      </a:endParaRPr>
                    </a:p>
                  </a:txBody>
                  <a:tcPr marL="7684" marR="7684" marT="7684" marB="0" anchor="b">
                    <a:lnL>
                      <a:noFill/>
                    </a:lnL>
                    <a:lnR>
                      <a:noFill/>
                    </a:lnR>
                    <a:lnT>
                      <a:noFill/>
                    </a:lnT>
                    <a:lnB>
                      <a:noFill/>
                    </a:lnB>
                  </a:tcPr>
                </a:tc>
              </a:tr>
              <a:tr h="473544">
                <a:tc>
                  <a:txBody>
                    <a:bodyPr/>
                    <a:lstStyle/>
                    <a:p>
                      <a:pPr algn="l" fontAlgn="b"/>
                      <a:r>
                        <a:rPr lang="en-US" sz="1200" b="0" i="0" u="none" strike="noStrike" dirty="0">
                          <a:solidFill>
                            <a:schemeClr val="tx1"/>
                          </a:solidFill>
                          <a:latin typeface="Calibri"/>
                        </a:rPr>
                        <a:t>Tom </a:t>
                      </a:r>
                      <a:r>
                        <a:rPr lang="en-US" sz="1200" b="0" i="0" u="none" strike="noStrike" dirty="0" err="1" smtClean="0">
                          <a:solidFill>
                            <a:schemeClr val="tx1"/>
                          </a:solidFill>
                          <a:latin typeface="Calibri"/>
                        </a:rPr>
                        <a:t>VanValkenburg</a:t>
                      </a:r>
                      <a:endParaRPr lang="en-US" sz="1200" b="0" i="0" u="none" strike="noStrike" dirty="0">
                        <a:solidFill>
                          <a:schemeClr val="tx1"/>
                        </a:solidFill>
                        <a:latin typeface="Calibri"/>
                      </a:endParaRP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x</a:t>
                      </a:r>
                    </a:p>
                  </a:txBody>
                  <a:tcPr marL="7684" marR="7684" marT="7684" marB="0" anchor="b">
                    <a:lnL>
                      <a:noFill/>
                    </a:lnL>
                    <a:lnR>
                      <a:noFill/>
                    </a:lnR>
                    <a:lnT>
                      <a:noFill/>
                    </a:lnT>
                    <a:lnB>
                      <a:noFill/>
                    </a:lnB>
                  </a:tcPr>
                </a:tc>
                <a:tc>
                  <a:txBody>
                    <a:bodyPr/>
                    <a:lstStyle/>
                    <a:p>
                      <a:pPr algn="l" fontAlgn="b"/>
                      <a:endParaRPr lang="en-US" sz="1200" b="0" i="0" u="none" strike="noStrike">
                        <a:solidFill>
                          <a:schemeClr val="tx1"/>
                        </a:solidFill>
                        <a:latin typeface="Calibri"/>
                      </a:endParaRP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endParaRPr lang="en-US" sz="1200" b="0" i="0" u="none" strike="noStrike">
                        <a:solidFill>
                          <a:schemeClr val="tx1"/>
                        </a:solidFill>
                        <a:latin typeface="Calibri"/>
                      </a:endParaRP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x</a:t>
                      </a:r>
                    </a:p>
                  </a:txBody>
                  <a:tcPr marL="7684" marR="7684" marT="7684" marB="0" anchor="b">
                    <a:lnL>
                      <a:noFill/>
                    </a:lnL>
                    <a:lnR>
                      <a:noFill/>
                    </a:lnR>
                    <a:lnT>
                      <a:noFill/>
                    </a:lnT>
                    <a:lnB>
                      <a:noFill/>
                    </a:lnB>
                  </a:tcPr>
                </a:tc>
                <a:tc>
                  <a:txBody>
                    <a:bodyPr/>
                    <a:lstStyle/>
                    <a:p>
                      <a:pPr algn="l" fontAlgn="b"/>
                      <a:endParaRPr lang="en-US" sz="1200" b="0" i="0" u="none" strike="noStrike">
                        <a:solidFill>
                          <a:schemeClr val="tx1"/>
                        </a:solidFill>
                        <a:latin typeface="Calibri"/>
                      </a:endParaRPr>
                    </a:p>
                  </a:txBody>
                  <a:tcPr marL="7684" marR="7684" marT="7684" marB="0" anchor="b">
                    <a:lnL>
                      <a:noFill/>
                    </a:lnL>
                    <a:lnR>
                      <a:noFill/>
                    </a:lnR>
                    <a:lnT>
                      <a:noFill/>
                    </a:lnT>
                    <a:lnB>
                      <a:noFill/>
                    </a:lnB>
                  </a:tcPr>
                </a:tc>
              </a:tr>
              <a:tr h="177858">
                <a:tc>
                  <a:txBody>
                    <a:bodyPr/>
                    <a:lstStyle/>
                    <a:p>
                      <a:pPr algn="l" fontAlgn="b"/>
                      <a:endParaRPr lang="en-US" sz="1200" b="0" i="0" u="none" strike="noStrike" dirty="0" smtClean="0">
                        <a:solidFill>
                          <a:schemeClr val="tx1"/>
                        </a:solidFill>
                        <a:latin typeface="Calibri"/>
                      </a:endParaRPr>
                    </a:p>
                    <a:p>
                      <a:pPr algn="l" fontAlgn="b"/>
                      <a:r>
                        <a:rPr lang="en-US" sz="1200" b="0" i="0" u="none" strike="noStrike" dirty="0" smtClean="0">
                          <a:solidFill>
                            <a:schemeClr val="tx1"/>
                          </a:solidFill>
                          <a:latin typeface="Calibri"/>
                        </a:rPr>
                        <a:t>Trent </a:t>
                      </a:r>
                      <a:r>
                        <a:rPr lang="en-US" sz="1200" b="0" i="0" u="none" strike="noStrike" dirty="0">
                          <a:solidFill>
                            <a:schemeClr val="tx1"/>
                          </a:solidFill>
                          <a:latin typeface="Calibri"/>
                        </a:rPr>
                        <a:t>Quick</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endParaRPr lang="en-US" sz="1200" b="0" i="0" u="none" strike="noStrike">
                        <a:solidFill>
                          <a:schemeClr val="tx1"/>
                        </a:solidFill>
                        <a:latin typeface="Calibri"/>
                      </a:endParaRP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endParaRPr lang="en-US" sz="1200" b="0" i="0" u="none" strike="noStrike" dirty="0">
                        <a:solidFill>
                          <a:schemeClr val="tx1"/>
                        </a:solidFill>
                        <a:latin typeface="Calibri"/>
                      </a:endParaRP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a:solidFill>
                            <a:schemeClr val="tx1"/>
                          </a:solidFill>
                          <a:latin typeface="Calibri"/>
                        </a:rPr>
                        <a:t>x</a:t>
                      </a:r>
                    </a:p>
                  </a:txBody>
                  <a:tcPr marL="7684" marR="7684" marT="7684" marB="0" anchor="b">
                    <a:lnL>
                      <a:noFill/>
                    </a:lnL>
                    <a:lnR>
                      <a:noFill/>
                    </a:lnR>
                    <a:lnT>
                      <a:noFill/>
                    </a:lnT>
                    <a:lnB>
                      <a:noFill/>
                    </a:lnB>
                  </a:tcPr>
                </a:tc>
                <a:tc>
                  <a:txBody>
                    <a:bodyPr/>
                    <a:lstStyle/>
                    <a:p>
                      <a:pPr algn="l" fontAlgn="b"/>
                      <a:r>
                        <a:rPr lang="en-US" sz="1200" b="0" i="0" u="none" strike="noStrike" dirty="0">
                          <a:solidFill>
                            <a:schemeClr val="tx1"/>
                          </a:solidFill>
                          <a:latin typeface="Calibri"/>
                        </a:rPr>
                        <a:t>x</a:t>
                      </a:r>
                    </a:p>
                  </a:txBody>
                  <a:tcPr marL="7684" marR="7684" marT="7684" marB="0" anchor="b">
                    <a:lnL>
                      <a:noFill/>
                    </a:lnL>
                    <a:lnR>
                      <a:noFill/>
                    </a:lnR>
                    <a:lnT>
                      <a:noFill/>
                    </a:lnT>
                    <a:lnB>
                      <a:noFill/>
                    </a:lnB>
                  </a:tcPr>
                </a:tc>
                <a:tc>
                  <a:txBody>
                    <a:bodyPr/>
                    <a:lstStyle/>
                    <a:p>
                      <a:pPr algn="l" fontAlgn="b"/>
                      <a:endParaRPr lang="en-US" sz="1200" b="0" i="0" u="none" strike="noStrike" dirty="0">
                        <a:solidFill>
                          <a:schemeClr val="tx1"/>
                        </a:solidFill>
                        <a:latin typeface="Calibri"/>
                      </a:endParaRPr>
                    </a:p>
                  </a:txBody>
                  <a:tcPr marL="7684" marR="7684" marT="7684" marB="0" anchor="b">
                    <a:lnL>
                      <a:noFill/>
                    </a:lnL>
                    <a:lnR>
                      <a:noFill/>
                    </a:lnR>
                    <a:lnT>
                      <a:noFill/>
                    </a:lnT>
                    <a:lnB>
                      <a:noFill/>
                    </a:lnB>
                  </a:tcPr>
                </a:tc>
              </a:tr>
            </a:tbl>
          </a:graphicData>
        </a:graphic>
      </p:graphicFrame>
      <p:sp>
        <p:nvSpPr>
          <p:cNvPr id="3" name="TextBox 2"/>
          <p:cNvSpPr txBox="1"/>
          <p:nvPr/>
        </p:nvSpPr>
        <p:spPr>
          <a:xfrm>
            <a:off x="762000" y="838200"/>
            <a:ext cx="7620000" cy="830997"/>
          </a:xfrm>
          <a:prstGeom prst="rect">
            <a:avLst/>
          </a:prstGeom>
          <a:noFill/>
        </p:spPr>
        <p:txBody>
          <a:bodyPr wrap="square" rtlCol="0">
            <a:spAutoFit/>
          </a:bodyPr>
          <a:lstStyle/>
          <a:p>
            <a:r>
              <a:rPr 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TEAM MANAGEMENT CHART</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066800" y="609600"/>
            <a:ext cx="7239000" cy="584775"/>
          </a:xfrm>
          <a:prstGeom prst="rect">
            <a:avLst/>
          </a:prstGeom>
          <a:noFill/>
        </p:spPr>
        <p:txBody>
          <a:bodyPr wrap="square" rtlCol="0">
            <a:spAutoFit/>
          </a:bodyPr>
          <a:lstStyle/>
          <a:p>
            <a:pPr algn="ctr"/>
            <a:r>
              <a:rPr lang="en-US" sz="3200" dirty="0" smtClean="0"/>
              <a:t>Parts and Equipment List</a:t>
            </a:r>
            <a:endParaRPr lang="en-US" sz="3200" dirty="0"/>
          </a:p>
        </p:txBody>
      </p:sp>
      <p:sp>
        <p:nvSpPr>
          <p:cNvPr id="3" name="TextBox 2"/>
          <p:cNvSpPr txBox="1"/>
          <p:nvPr/>
        </p:nvSpPr>
        <p:spPr>
          <a:xfrm>
            <a:off x="1066800" y="1676400"/>
            <a:ext cx="3505200" cy="3785652"/>
          </a:xfrm>
          <a:prstGeom prst="rect">
            <a:avLst/>
          </a:prstGeom>
          <a:noFill/>
        </p:spPr>
        <p:txBody>
          <a:bodyPr wrap="square" rtlCol="0">
            <a:spAutoFit/>
          </a:bodyPr>
          <a:lstStyle/>
          <a:p>
            <a:pPr>
              <a:buFont typeface="Arial" pitchFamily="34" charset="0"/>
              <a:buChar char="•"/>
            </a:pPr>
            <a:r>
              <a:rPr lang="en-US" sz="2400" dirty="0" smtClean="0"/>
              <a:t>Filter Wheel w/ 2x &amp; 4x magnification UV lenses, and one empty slot </a:t>
            </a:r>
          </a:p>
          <a:p>
            <a:pPr>
              <a:buFont typeface="Arial" pitchFamily="34" charset="0"/>
              <a:buChar char="•"/>
            </a:pPr>
            <a:r>
              <a:rPr lang="en-US" sz="2400" dirty="0" smtClean="0"/>
              <a:t>Servo</a:t>
            </a:r>
          </a:p>
          <a:p>
            <a:pPr>
              <a:buFont typeface="Arial" pitchFamily="34" charset="0"/>
              <a:buChar char="•"/>
            </a:pPr>
            <a:r>
              <a:rPr lang="en-US" sz="2400" dirty="0" smtClean="0"/>
              <a:t>Still Camera- taking photos every 15 seconds</a:t>
            </a:r>
          </a:p>
          <a:p>
            <a:pPr>
              <a:buFont typeface="Arial" pitchFamily="34" charset="0"/>
              <a:buChar char="•"/>
            </a:pPr>
            <a:r>
              <a:rPr lang="en-US" sz="2400" dirty="0" smtClean="0"/>
              <a:t>BASIC stamp flight computer- measuring temperature and pressure data</a:t>
            </a:r>
          </a:p>
        </p:txBody>
      </p:sp>
      <p:sp>
        <p:nvSpPr>
          <p:cNvPr id="4" name="TextBox 3"/>
          <p:cNvSpPr txBox="1"/>
          <p:nvPr/>
        </p:nvSpPr>
        <p:spPr>
          <a:xfrm>
            <a:off x="4724400" y="1676400"/>
            <a:ext cx="3429000" cy="4062651"/>
          </a:xfrm>
          <a:prstGeom prst="rect">
            <a:avLst/>
          </a:prstGeom>
          <a:noFill/>
        </p:spPr>
        <p:txBody>
          <a:bodyPr wrap="square" rtlCol="0">
            <a:spAutoFit/>
          </a:bodyPr>
          <a:lstStyle/>
          <a:p>
            <a:pPr>
              <a:buFont typeface="Arial" pitchFamily="34" charset="0"/>
              <a:buChar char="•"/>
            </a:pPr>
            <a:r>
              <a:rPr lang="en-US" sz="2400" dirty="0" smtClean="0"/>
              <a:t>Weather Station- Temperature and Pressure sensors</a:t>
            </a:r>
          </a:p>
          <a:p>
            <a:pPr>
              <a:buFont typeface="Arial" pitchFamily="34" charset="0"/>
              <a:buChar char="•"/>
            </a:pPr>
            <a:r>
              <a:rPr lang="en-US" sz="2400" dirty="0" smtClean="0"/>
              <a:t>HOBO- recording solar panel output and internal temperature</a:t>
            </a:r>
          </a:p>
          <a:p>
            <a:pPr>
              <a:buFont typeface="Arial" pitchFamily="34" charset="0"/>
              <a:buChar char="•"/>
            </a:pPr>
            <a:r>
              <a:rPr lang="en-US" sz="2400" dirty="0" smtClean="0"/>
              <a:t>Solar panels- uncovered?</a:t>
            </a:r>
          </a:p>
          <a:p>
            <a:pPr>
              <a:buFont typeface="Arial" pitchFamily="34" charset="0"/>
              <a:buChar char="•"/>
            </a:pPr>
            <a:r>
              <a:rPr lang="en-US" sz="2400" dirty="0" smtClean="0"/>
              <a:t>Heater Circuit</a:t>
            </a:r>
          </a:p>
          <a:p>
            <a:pPr>
              <a:buFont typeface="Arial" pitchFamily="34" charset="0"/>
              <a:buChar char="•"/>
            </a:pPr>
            <a:r>
              <a:rPr lang="en-US" sz="2400" dirty="0" smtClean="0"/>
              <a:t>Switch Plate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38200" y="457200"/>
            <a:ext cx="7696200" cy="584775"/>
          </a:xfrm>
          <a:prstGeom prst="rect">
            <a:avLst/>
          </a:prstGeom>
          <a:noFill/>
        </p:spPr>
        <p:txBody>
          <a:bodyPr wrap="square" rtlCol="0">
            <a:spAutoFit/>
          </a:bodyPr>
          <a:lstStyle/>
          <a:p>
            <a:pPr algn="ctr"/>
            <a:r>
              <a:rPr lang="en-US" sz="3200" dirty="0" smtClean="0"/>
              <a:t>Box Construction Photos</a:t>
            </a:r>
            <a:endParaRPr lang="en-US" sz="3200" dirty="0"/>
          </a:p>
        </p:txBody>
      </p:sp>
      <p:pic>
        <p:nvPicPr>
          <p:cNvPr id="1029" name="Picture 5" descr="C:\Users\Scott\Pictures\100_6052.JPG"/>
          <p:cNvPicPr>
            <a:picLocks noChangeAspect="1" noChangeArrowheads="1"/>
          </p:cNvPicPr>
          <p:nvPr/>
        </p:nvPicPr>
        <p:blipFill>
          <a:blip r:embed="rId2" cstate="print"/>
          <a:srcRect/>
          <a:stretch>
            <a:fillRect/>
          </a:stretch>
        </p:blipFill>
        <p:spPr bwMode="auto">
          <a:xfrm>
            <a:off x="4114800" y="1981200"/>
            <a:ext cx="4800600" cy="3600866"/>
          </a:xfrm>
          <a:prstGeom prst="rect">
            <a:avLst/>
          </a:prstGeom>
          <a:noFill/>
        </p:spPr>
      </p:pic>
      <p:pic>
        <p:nvPicPr>
          <p:cNvPr id="1028" name="Picture 4" descr="C:\Users\Scott\Pictures\100_6056.JPG"/>
          <p:cNvPicPr>
            <a:picLocks noChangeAspect="1" noChangeArrowheads="1"/>
          </p:cNvPicPr>
          <p:nvPr/>
        </p:nvPicPr>
        <p:blipFill>
          <a:blip r:embed="rId3" cstate="print"/>
          <a:srcRect/>
          <a:stretch>
            <a:fillRect/>
          </a:stretch>
        </p:blipFill>
        <p:spPr bwMode="auto">
          <a:xfrm>
            <a:off x="381000" y="990600"/>
            <a:ext cx="4114800" cy="3086456"/>
          </a:xfrm>
          <a:prstGeom prst="rect">
            <a:avLst/>
          </a:prstGeom>
          <a:noFill/>
        </p:spPr>
      </p:pic>
      <p:pic>
        <p:nvPicPr>
          <p:cNvPr id="1033" name="Picture 9" descr="H:\100_6049.JPG"/>
          <p:cNvPicPr>
            <a:picLocks noChangeAspect="1" noChangeArrowheads="1"/>
          </p:cNvPicPr>
          <p:nvPr/>
        </p:nvPicPr>
        <p:blipFill>
          <a:blip r:embed="rId4" cstate="print"/>
          <a:srcRect/>
          <a:stretch>
            <a:fillRect/>
          </a:stretch>
        </p:blipFill>
        <p:spPr bwMode="auto">
          <a:xfrm>
            <a:off x="1066800" y="3810000"/>
            <a:ext cx="3529012" cy="26470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Pay Load Lay Out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14400" y="685800"/>
            <a:ext cx="7696200" cy="646331"/>
          </a:xfrm>
          <a:prstGeom prst="rect">
            <a:avLst/>
          </a:prstGeom>
          <a:noFill/>
        </p:spPr>
        <p:txBody>
          <a:bodyPr wrap="square" rtlCol="0">
            <a:spAutoFit/>
          </a:bodyPr>
          <a:lstStyle/>
          <a:p>
            <a:pPr algn="ctr"/>
            <a:r>
              <a:rPr lang="en-US" sz="3600" dirty="0" smtClean="0"/>
              <a:t>Box Layout</a:t>
            </a:r>
            <a:endParaRPr lang="en-US" sz="3600" dirty="0"/>
          </a:p>
        </p:txBody>
      </p:sp>
      <p:pic>
        <p:nvPicPr>
          <p:cNvPr id="3" name="Picture 2"/>
          <p:cNvPicPr/>
          <p:nvPr/>
        </p:nvPicPr>
        <p:blipFill>
          <a:blip r:embed="rId2" cstate="print"/>
          <a:srcRect/>
          <a:stretch>
            <a:fillRect/>
          </a:stretch>
        </p:blipFill>
        <p:spPr bwMode="auto">
          <a:xfrm rot="5400000">
            <a:off x="1961668" y="19532"/>
            <a:ext cx="4978576" cy="76827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Box Layout</a:t>
            </a:r>
            <a:endParaRPr lang="en-US" dirty="0"/>
          </a:p>
        </p:txBody>
      </p:sp>
      <p:pic>
        <p:nvPicPr>
          <p:cNvPr id="3" name="Picture 2"/>
          <p:cNvPicPr/>
          <p:nvPr/>
        </p:nvPicPr>
        <p:blipFill>
          <a:blip r:embed="rId2" cstate="print"/>
          <a:srcRect/>
          <a:stretch>
            <a:fillRect/>
          </a:stretch>
        </p:blipFill>
        <p:spPr bwMode="auto">
          <a:xfrm rot="5400000">
            <a:off x="1752598" y="609602"/>
            <a:ext cx="5486404" cy="6553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352</TotalTime>
  <Words>1151</Words>
  <Application>Microsoft Office PowerPoint</Application>
  <PresentationFormat>On-screen Show (4:3)</PresentationFormat>
  <Paragraphs>152</Paragraphs>
  <Slides>23</Slides>
  <Notes>0</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Paper</vt:lpstr>
      <vt:lpstr>Team Sweetness</vt:lpstr>
      <vt:lpstr>Mission Overview</vt:lpstr>
      <vt:lpstr>Mission Overview</vt:lpstr>
      <vt:lpstr>Slide 4</vt:lpstr>
      <vt:lpstr>Slide 5</vt:lpstr>
      <vt:lpstr>Slide 6</vt:lpstr>
      <vt:lpstr>Pay Load Lay Out </vt:lpstr>
      <vt:lpstr>Slide 8</vt:lpstr>
      <vt:lpstr>Box Layout</vt:lpstr>
      <vt:lpstr>Box Layout</vt:lpstr>
      <vt:lpstr>Cost and Mass Budget</vt:lpstr>
      <vt:lpstr>Testing</vt:lpstr>
      <vt:lpstr>Thermal Test Results</vt:lpstr>
      <vt:lpstr>Expected Science Results</vt:lpstr>
      <vt:lpstr>Expected Science Results</vt:lpstr>
      <vt:lpstr>Expected Science Results</vt:lpstr>
      <vt:lpstr>Science Results</vt:lpstr>
      <vt:lpstr>Science Results</vt:lpstr>
      <vt:lpstr>Flight Day</vt:lpstr>
      <vt:lpstr>Flight Day</vt:lpstr>
      <vt:lpstr>Blackness Picture</vt:lpstr>
      <vt:lpstr>Blackness Evaluation</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Sweetness</dc:title>
  <dc:creator>Scott Luisi</dc:creator>
  <cp:lastModifiedBy>Jack  Szmanda</cp:lastModifiedBy>
  <cp:revision>31</cp:revision>
  <dcterms:created xsi:type="dcterms:W3CDTF">2008-11-20T22:33:44Z</dcterms:created>
  <dcterms:modified xsi:type="dcterms:W3CDTF">2008-11-20T22:49:31Z</dcterms:modified>
</cp:coreProperties>
</file>