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9" r:id="rId3"/>
    <p:sldId id="258" r:id="rId4"/>
    <p:sldId id="276" r:id="rId5"/>
    <p:sldId id="278" r:id="rId6"/>
    <p:sldId id="277" r:id="rId7"/>
    <p:sldId id="264" r:id="rId8"/>
    <p:sldId id="279" r:id="rId9"/>
    <p:sldId id="280" r:id="rId10"/>
    <p:sldId id="282" r:id="rId11"/>
    <p:sldId id="283" r:id="rId12"/>
    <p:sldId id="290" r:id="rId13"/>
    <p:sldId id="291" r:id="rId14"/>
    <p:sldId id="284" r:id="rId15"/>
    <p:sldId id="285" r:id="rId16"/>
    <p:sldId id="286" r:id="rId17"/>
    <p:sldId id="287" r:id="rId18"/>
    <p:sldId id="289" r:id="rId19"/>
    <p:sldId id="28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6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350FF-874C-8242-B7AA-132EB1D1816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CCDEB-FE80-AE41-9EF4-913007D45F9E}">
      <dgm:prSet phldrT="[Text]"/>
      <dgm:spPr/>
      <dgm:t>
        <a:bodyPr/>
        <a:lstStyle/>
        <a:p>
          <a:r>
            <a:rPr lang="en-US" dirty="0" smtClean="0"/>
            <a:t>Flip video camera watching “visual accelerometer”</a:t>
          </a:r>
          <a:endParaRPr lang="en-US" dirty="0"/>
        </a:p>
      </dgm:t>
    </dgm:pt>
    <dgm:pt modelId="{DEA4F7BA-FE58-B14D-8B88-61737281C9CF}" type="parTrans" cxnId="{7E765E77-FA3E-1B42-B2A1-88D639EDCAE2}">
      <dgm:prSet/>
      <dgm:spPr/>
      <dgm:t>
        <a:bodyPr/>
        <a:lstStyle/>
        <a:p>
          <a:endParaRPr lang="en-US"/>
        </a:p>
      </dgm:t>
    </dgm:pt>
    <dgm:pt modelId="{67E55C0C-71AC-7A4E-8386-351587AA4F6D}" type="sibTrans" cxnId="{7E765E77-FA3E-1B42-B2A1-88D639EDCAE2}">
      <dgm:prSet/>
      <dgm:spPr/>
      <dgm:t>
        <a:bodyPr/>
        <a:lstStyle/>
        <a:p>
          <a:endParaRPr lang="en-US"/>
        </a:p>
      </dgm:t>
    </dgm:pt>
    <dgm:pt modelId="{0DA26E6D-A08C-214E-A8FB-5C606565EE80}">
      <dgm:prSet phldrT="[Text]"/>
      <dgm:spPr/>
      <dgm:t>
        <a:bodyPr/>
        <a:lstStyle/>
        <a:p>
          <a:r>
            <a:rPr lang="en-US" dirty="0" smtClean="0"/>
            <a:t>BASIC Stamps with sensors, including Geiger counter and linear actuator (touching video camera)</a:t>
          </a:r>
          <a:endParaRPr lang="en-US" dirty="0"/>
        </a:p>
      </dgm:t>
    </dgm:pt>
    <dgm:pt modelId="{748D843B-82AD-3946-9FF7-C7DF2A022129}" type="parTrans" cxnId="{A56F5DEC-B1F1-394D-802C-A1F1BF57310F}">
      <dgm:prSet/>
      <dgm:spPr/>
      <dgm:t>
        <a:bodyPr/>
        <a:lstStyle/>
        <a:p>
          <a:endParaRPr lang="en-US"/>
        </a:p>
      </dgm:t>
    </dgm:pt>
    <dgm:pt modelId="{79B459E6-A069-B942-BE1E-8E931C0F2711}" type="sibTrans" cxnId="{A56F5DEC-B1F1-394D-802C-A1F1BF57310F}">
      <dgm:prSet/>
      <dgm:spPr/>
      <dgm:t>
        <a:bodyPr/>
        <a:lstStyle/>
        <a:p>
          <a:endParaRPr lang="en-US"/>
        </a:p>
      </dgm:t>
    </dgm:pt>
    <dgm:pt modelId="{52163D56-EC09-B249-BD4D-33F54EEF74FC}">
      <dgm:prSet phldrT="[Text]"/>
      <dgm:spPr/>
      <dgm:t>
        <a:bodyPr/>
        <a:lstStyle/>
        <a:p>
          <a:r>
            <a:rPr lang="en-US" dirty="0" smtClean="0"/>
            <a:t>HOBOs with weather sensors and “g-switch accelerometer”</a:t>
          </a:r>
          <a:endParaRPr lang="en-US" dirty="0"/>
        </a:p>
      </dgm:t>
    </dgm:pt>
    <dgm:pt modelId="{1197164E-D260-2E4D-9849-89F465CB5930}" type="parTrans" cxnId="{8ADDA026-512A-9C49-96F5-5744E032E8E9}">
      <dgm:prSet/>
      <dgm:spPr/>
      <dgm:t>
        <a:bodyPr/>
        <a:lstStyle/>
        <a:p>
          <a:endParaRPr lang="en-US"/>
        </a:p>
      </dgm:t>
    </dgm:pt>
    <dgm:pt modelId="{A8D9156D-49B9-3E42-9B2E-F5573BA87F48}" type="sibTrans" cxnId="{8ADDA026-512A-9C49-96F5-5744E032E8E9}">
      <dgm:prSet/>
      <dgm:spPr/>
      <dgm:t>
        <a:bodyPr/>
        <a:lstStyle/>
        <a:p>
          <a:endParaRPr lang="en-US"/>
        </a:p>
      </dgm:t>
    </dgm:pt>
    <dgm:pt modelId="{C710E404-4119-D64D-9826-7EA46163AECF}">
      <dgm:prSet phldrT="[Text]"/>
      <dgm:spPr/>
      <dgm:t>
        <a:bodyPr/>
        <a:lstStyle/>
        <a:p>
          <a:r>
            <a:rPr lang="en-US" dirty="0" err="1" smtClean="0"/>
            <a:t>Verhage</a:t>
          </a:r>
          <a:r>
            <a:rPr lang="en-US" dirty="0" smtClean="0"/>
            <a:t> </a:t>
          </a:r>
          <a:r>
            <a:rPr lang="en-US" dirty="0" smtClean="0"/>
            <a:t>flight computers with weather sensors and accelerometers</a:t>
          </a:r>
          <a:endParaRPr lang="en-US" dirty="0"/>
        </a:p>
      </dgm:t>
    </dgm:pt>
    <dgm:pt modelId="{FEB4F491-3FA9-3D4E-B6EE-697C2AE99C97}" type="parTrans" cxnId="{51235DD0-442C-404E-B7A1-4206A8D1816F}">
      <dgm:prSet/>
      <dgm:spPr/>
      <dgm:t>
        <a:bodyPr/>
        <a:lstStyle/>
        <a:p>
          <a:endParaRPr lang="en-US"/>
        </a:p>
      </dgm:t>
    </dgm:pt>
    <dgm:pt modelId="{89B01A44-F4B4-2E40-970D-8CD69EF1B449}" type="sibTrans" cxnId="{51235DD0-442C-404E-B7A1-4206A8D1816F}">
      <dgm:prSet/>
      <dgm:spPr/>
      <dgm:t>
        <a:bodyPr/>
        <a:lstStyle/>
        <a:p>
          <a:endParaRPr lang="en-US"/>
        </a:p>
      </dgm:t>
    </dgm:pt>
    <dgm:pt modelId="{5FECABCB-AB77-4B4A-8249-D736CB3743D3}">
      <dgm:prSet phldrT="[Text]"/>
      <dgm:spPr/>
      <dgm:t>
        <a:bodyPr/>
        <a:lstStyle/>
        <a:p>
          <a:r>
            <a:rPr lang="en-US" dirty="0" smtClean="0"/>
            <a:t>Passive biological experiments (unpowered, stand-alone)</a:t>
          </a:r>
          <a:endParaRPr lang="en-US" dirty="0"/>
        </a:p>
      </dgm:t>
    </dgm:pt>
    <dgm:pt modelId="{8389E78F-915B-6F4B-A589-959DAECEEBD0}" type="parTrans" cxnId="{8701367A-71F8-5C4E-B603-3F23DBB2A7C7}">
      <dgm:prSet/>
      <dgm:spPr/>
      <dgm:t>
        <a:bodyPr/>
        <a:lstStyle/>
        <a:p>
          <a:endParaRPr lang="en-US"/>
        </a:p>
      </dgm:t>
    </dgm:pt>
    <dgm:pt modelId="{063D5DAD-3E53-1A49-9974-ECA5DA958E1E}" type="sibTrans" cxnId="{8701367A-71F8-5C4E-B603-3F23DBB2A7C7}">
      <dgm:prSet/>
      <dgm:spPr/>
      <dgm:t>
        <a:bodyPr/>
        <a:lstStyle/>
        <a:p>
          <a:endParaRPr lang="en-US"/>
        </a:p>
      </dgm:t>
    </dgm:pt>
    <dgm:pt modelId="{F161C81D-D888-1F4D-8681-639506693F8A}">
      <dgm:prSet/>
      <dgm:spPr>
        <a:gradFill flip="none" rotWithShape="1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</dgm:spPr>
      <dgm:t>
        <a:bodyPr/>
        <a:lstStyle/>
        <a:p>
          <a:r>
            <a:rPr lang="en-US" dirty="0" smtClean="0"/>
            <a:t>Power from </a:t>
          </a:r>
          <a:r>
            <a:rPr lang="en-US" dirty="0" err="1" smtClean="0"/>
            <a:t>MinnSpec</a:t>
          </a:r>
          <a:endParaRPr lang="en-US" dirty="0"/>
        </a:p>
      </dgm:t>
    </dgm:pt>
    <dgm:pt modelId="{9F73B34B-276D-4F49-B362-01747DDB3A10}" type="parTrans" cxnId="{6C42010F-A03E-5240-A5FB-DFF7CDE7110A}">
      <dgm:prSet/>
      <dgm:spPr/>
      <dgm:t>
        <a:bodyPr/>
        <a:lstStyle/>
        <a:p>
          <a:endParaRPr lang="en-US"/>
        </a:p>
      </dgm:t>
    </dgm:pt>
    <dgm:pt modelId="{EBBF3103-EECF-1F45-8388-6AA1D874444B}" type="sibTrans" cxnId="{6C42010F-A03E-5240-A5FB-DFF7CDE7110A}">
      <dgm:prSet/>
      <dgm:spPr/>
      <dgm:t>
        <a:bodyPr/>
        <a:lstStyle/>
        <a:p>
          <a:endParaRPr lang="en-US"/>
        </a:p>
      </dgm:t>
    </dgm:pt>
    <dgm:pt modelId="{1D733EF4-CDCB-E24F-BA6E-0EAD79122B8A}" type="pres">
      <dgm:prSet presAssocID="{39F350FF-874C-8242-B7AA-132EB1D181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821E2-24A5-F44D-9C90-581B7A006482}" type="pres">
      <dgm:prSet presAssocID="{504CCDEB-FE80-AE41-9EF4-913007D45F9E}" presName="node" presStyleLbl="node1" presStyleIdx="0" presStyleCnt="6" custScaleX="51600" custScaleY="51600" custLinFactNeighborX="76718" custLinFactNeighborY="1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A74B3-CAEC-CB49-B5D4-2078A60D5E8F}" type="pres">
      <dgm:prSet presAssocID="{67E55C0C-71AC-7A4E-8386-351587AA4F6D}" presName="sibTrans" presStyleCnt="0"/>
      <dgm:spPr/>
    </dgm:pt>
    <dgm:pt modelId="{C338783C-C065-BE4E-B583-21B1A22A2451}" type="pres">
      <dgm:prSet presAssocID="{0DA26E6D-A08C-214E-A8FB-5C606565EE80}" presName="node" presStyleLbl="node1" presStyleIdx="1" presStyleCnt="6" custScaleX="70572" custScaleY="70572" custLinFactNeighborX="-96686" custLinFactNeighborY="84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CF7B7-9B07-864C-AC24-BEA00D649388}" type="pres">
      <dgm:prSet presAssocID="{79B459E6-A069-B942-BE1E-8E931C0F2711}" presName="sibTrans" presStyleCnt="0"/>
      <dgm:spPr/>
    </dgm:pt>
    <dgm:pt modelId="{38638DDA-B690-564A-B1DD-F5F906EBAE5F}" type="pres">
      <dgm:prSet presAssocID="{52163D56-EC09-B249-BD4D-33F54EEF74FC}" presName="node" presStyleLbl="node1" presStyleIdx="2" presStyleCnt="6" custScaleX="64691" custScaleY="62863" custLinFactNeighborX="88" custLinFactNeighborY="21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9211-BA18-7449-A111-9D87976FE617}" type="pres">
      <dgm:prSet presAssocID="{A8D9156D-49B9-3E42-9B2E-F5573BA87F48}" presName="sibTrans" presStyleCnt="0"/>
      <dgm:spPr/>
    </dgm:pt>
    <dgm:pt modelId="{876E4FA9-C7C1-5242-BFEE-4A6CD3D713E4}" type="pres">
      <dgm:prSet presAssocID="{C710E404-4119-D64D-9826-7EA46163AECF}" presName="node" presStyleLbl="node1" presStyleIdx="3" presStyleCnt="6" custScaleX="61362" custScaleY="61361" custLinFactX="38671" custLinFactNeighborX="100000" custLinFactNeighborY="1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2EE9A-EDE0-0A46-AA49-3679F90C663B}" type="pres">
      <dgm:prSet presAssocID="{89B01A44-F4B4-2E40-970D-8CD69EF1B449}" presName="sibTrans" presStyleCnt="0"/>
      <dgm:spPr/>
    </dgm:pt>
    <dgm:pt modelId="{36C628EE-5491-1040-A19E-FA8780115220}" type="pres">
      <dgm:prSet presAssocID="{5FECABCB-AB77-4B4A-8249-D736CB3743D3}" presName="node" presStyleLbl="node1" presStyleIdx="4" presStyleCnt="6" custScaleX="54870" custScaleY="54870" custLinFactNeighborX="-70539" custLinFactNeighborY="-82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78923-7430-1E43-923B-9B0D2F0D56CA}" type="pres">
      <dgm:prSet presAssocID="{063D5DAD-3E53-1A49-9974-ECA5DA958E1E}" presName="sibTrans" presStyleCnt="0"/>
      <dgm:spPr/>
    </dgm:pt>
    <dgm:pt modelId="{A6B25581-9863-C041-9CEB-00D3FFDE0AE3}" type="pres">
      <dgm:prSet presAssocID="{F161C81D-D888-1F4D-8681-639506693F8A}" presName="node" presStyleLbl="node1" presStyleIdx="5" presStyleCnt="6" custScaleX="58624" custScaleY="58624" custLinFactNeighborX="-63078" custLinFactNeighborY="11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35DD0-442C-404E-B7A1-4206A8D1816F}" srcId="{39F350FF-874C-8242-B7AA-132EB1D18166}" destId="{C710E404-4119-D64D-9826-7EA46163AECF}" srcOrd="3" destOrd="0" parTransId="{FEB4F491-3FA9-3D4E-B6EE-697C2AE99C97}" sibTransId="{89B01A44-F4B4-2E40-970D-8CD69EF1B449}"/>
    <dgm:cxn modelId="{9933BD9A-3476-A440-956C-2397D6EEF524}" type="presOf" srcId="{0DA26E6D-A08C-214E-A8FB-5C606565EE80}" destId="{C338783C-C065-BE4E-B583-21B1A22A2451}" srcOrd="0" destOrd="0" presId="urn:microsoft.com/office/officeart/2005/8/layout/default"/>
    <dgm:cxn modelId="{85B66EDF-681C-9645-BC4C-9151670CE714}" type="presOf" srcId="{5FECABCB-AB77-4B4A-8249-D736CB3743D3}" destId="{36C628EE-5491-1040-A19E-FA8780115220}" srcOrd="0" destOrd="0" presId="urn:microsoft.com/office/officeart/2005/8/layout/default"/>
    <dgm:cxn modelId="{8ADDA026-512A-9C49-96F5-5744E032E8E9}" srcId="{39F350FF-874C-8242-B7AA-132EB1D18166}" destId="{52163D56-EC09-B249-BD4D-33F54EEF74FC}" srcOrd="2" destOrd="0" parTransId="{1197164E-D260-2E4D-9849-89F465CB5930}" sibTransId="{A8D9156D-49B9-3E42-9B2E-F5573BA87F48}"/>
    <dgm:cxn modelId="{DD0D9B84-43BF-7A42-BF53-1DF2A7767C26}" type="presOf" srcId="{52163D56-EC09-B249-BD4D-33F54EEF74FC}" destId="{38638DDA-B690-564A-B1DD-F5F906EBAE5F}" srcOrd="0" destOrd="0" presId="urn:microsoft.com/office/officeart/2005/8/layout/default"/>
    <dgm:cxn modelId="{02842F0D-A864-0C49-B11A-57DF57F27DBB}" type="presOf" srcId="{F161C81D-D888-1F4D-8681-639506693F8A}" destId="{A6B25581-9863-C041-9CEB-00D3FFDE0AE3}" srcOrd="0" destOrd="0" presId="urn:microsoft.com/office/officeart/2005/8/layout/default"/>
    <dgm:cxn modelId="{7E765E77-FA3E-1B42-B2A1-88D639EDCAE2}" srcId="{39F350FF-874C-8242-B7AA-132EB1D18166}" destId="{504CCDEB-FE80-AE41-9EF4-913007D45F9E}" srcOrd="0" destOrd="0" parTransId="{DEA4F7BA-FE58-B14D-8B88-61737281C9CF}" sibTransId="{67E55C0C-71AC-7A4E-8386-351587AA4F6D}"/>
    <dgm:cxn modelId="{8964F3A7-8B40-B846-92C3-5B7F167014BB}" type="presOf" srcId="{39F350FF-874C-8242-B7AA-132EB1D18166}" destId="{1D733EF4-CDCB-E24F-BA6E-0EAD79122B8A}" srcOrd="0" destOrd="0" presId="urn:microsoft.com/office/officeart/2005/8/layout/default"/>
    <dgm:cxn modelId="{A56F5DEC-B1F1-394D-802C-A1F1BF57310F}" srcId="{39F350FF-874C-8242-B7AA-132EB1D18166}" destId="{0DA26E6D-A08C-214E-A8FB-5C606565EE80}" srcOrd="1" destOrd="0" parTransId="{748D843B-82AD-3946-9FF7-C7DF2A022129}" sibTransId="{79B459E6-A069-B942-BE1E-8E931C0F2711}"/>
    <dgm:cxn modelId="{4579D9B4-262A-A54E-979D-3F2A751AE2AE}" type="presOf" srcId="{504CCDEB-FE80-AE41-9EF4-913007D45F9E}" destId="{0F4821E2-24A5-F44D-9C90-581B7A006482}" srcOrd="0" destOrd="0" presId="urn:microsoft.com/office/officeart/2005/8/layout/default"/>
    <dgm:cxn modelId="{037236A4-CF37-DE4E-99E2-7D93F411E4F4}" type="presOf" srcId="{C710E404-4119-D64D-9826-7EA46163AECF}" destId="{876E4FA9-C7C1-5242-BFEE-4A6CD3D713E4}" srcOrd="0" destOrd="0" presId="urn:microsoft.com/office/officeart/2005/8/layout/default"/>
    <dgm:cxn modelId="{6C42010F-A03E-5240-A5FB-DFF7CDE7110A}" srcId="{39F350FF-874C-8242-B7AA-132EB1D18166}" destId="{F161C81D-D888-1F4D-8681-639506693F8A}" srcOrd="5" destOrd="0" parTransId="{9F73B34B-276D-4F49-B362-01747DDB3A10}" sibTransId="{EBBF3103-EECF-1F45-8388-6AA1D874444B}"/>
    <dgm:cxn modelId="{8701367A-71F8-5C4E-B603-3F23DBB2A7C7}" srcId="{39F350FF-874C-8242-B7AA-132EB1D18166}" destId="{5FECABCB-AB77-4B4A-8249-D736CB3743D3}" srcOrd="4" destOrd="0" parTransId="{8389E78F-915B-6F4B-A589-959DAECEEBD0}" sibTransId="{063D5DAD-3E53-1A49-9974-ECA5DA958E1E}"/>
    <dgm:cxn modelId="{89599C54-A8B2-704F-A810-883E2A13DD92}" type="presParOf" srcId="{1D733EF4-CDCB-E24F-BA6E-0EAD79122B8A}" destId="{0F4821E2-24A5-F44D-9C90-581B7A006482}" srcOrd="0" destOrd="0" presId="urn:microsoft.com/office/officeart/2005/8/layout/default"/>
    <dgm:cxn modelId="{43CEB3CC-CADA-6741-B618-DDF0124C859C}" type="presParOf" srcId="{1D733EF4-CDCB-E24F-BA6E-0EAD79122B8A}" destId="{F00A74B3-CAEC-CB49-B5D4-2078A60D5E8F}" srcOrd="1" destOrd="0" presId="urn:microsoft.com/office/officeart/2005/8/layout/default"/>
    <dgm:cxn modelId="{8FA0ABB7-8F87-6448-8574-CEFE779DFD4E}" type="presParOf" srcId="{1D733EF4-CDCB-E24F-BA6E-0EAD79122B8A}" destId="{C338783C-C065-BE4E-B583-21B1A22A2451}" srcOrd="2" destOrd="0" presId="urn:microsoft.com/office/officeart/2005/8/layout/default"/>
    <dgm:cxn modelId="{AD13BFA9-012C-A042-BC5D-C0CF59B0A0F6}" type="presParOf" srcId="{1D733EF4-CDCB-E24F-BA6E-0EAD79122B8A}" destId="{564CF7B7-9B07-864C-AC24-BEA00D649388}" srcOrd="3" destOrd="0" presId="urn:microsoft.com/office/officeart/2005/8/layout/default"/>
    <dgm:cxn modelId="{10E4BA76-612A-A94C-A217-3D1241762448}" type="presParOf" srcId="{1D733EF4-CDCB-E24F-BA6E-0EAD79122B8A}" destId="{38638DDA-B690-564A-B1DD-F5F906EBAE5F}" srcOrd="4" destOrd="0" presId="urn:microsoft.com/office/officeart/2005/8/layout/default"/>
    <dgm:cxn modelId="{E8BBEC24-149F-5943-BC80-BDE157F2D9AC}" type="presParOf" srcId="{1D733EF4-CDCB-E24F-BA6E-0EAD79122B8A}" destId="{A78A9211-BA18-7449-A111-9D87976FE617}" srcOrd="5" destOrd="0" presId="urn:microsoft.com/office/officeart/2005/8/layout/default"/>
    <dgm:cxn modelId="{980A49F1-F67F-7543-B23A-9032E3EA3B08}" type="presParOf" srcId="{1D733EF4-CDCB-E24F-BA6E-0EAD79122B8A}" destId="{876E4FA9-C7C1-5242-BFEE-4A6CD3D713E4}" srcOrd="6" destOrd="0" presId="urn:microsoft.com/office/officeart/2005/8/layout/default"/>
    <dgm:cxn modelId="{42ED2752-BE61-7A43-8FBF-7929B7B08407}" type="presParOf" srcId="{1D733EF4-CDCB-E24F-BA6E-0EAD79122B8A}" destId="{27A2EE9A-EDE0-0A46-AA49-3679F90C663B}" srcOrd="7" destOrd="0" presId="urn:microsoft.com/office/officeart/2005/8/layout/default"/>
    <dgm:cxn modelId="{58F240DE-0BAE-114F-9517-8B6C21786205}" type="presParOf" srcId="{1D733EF4-CDCB-E24F-BA6E-0EAD79122B8A}" destId="{36C628EE-5491-1040-A19E-FA8780115220}" srcOrd="8" destOrd="0" presId="urn:microsoft.com/office/officeart/2005/8/layout/default"/>
    <dgm:cxn modelId="{25BC633E-B970-8D4C-AED5-C2CA36B43170}" type="presParOf" srcId="{1D733EF4-CDCB-E24F-BA6E-0EAD79122B8A}" destId="{D6F78923-7430-1E43-923B-9B0D2F0D56CA}" srcOrd="9" destOrd="0" presId="urn:microsoft.com/office/officeart/2005/8/layout/default"/>
    <dgm:cxn modelId="{8798BBF3-566F-D446-B6F7-1352B12AEE89}" type="presParOf" srcId="{1D733EF4-CDCB-E24F-BA6E-0EAD79122B8A}" destId="{A6B25581-9863-C041-9CEB-00D3FFDE0A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82BC9-3716-0E4E-8A0F-2F76CBC9C98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DEE85-060A-D44A-AAB1-985043BA4049}">
      <dgm:prSet phldrT="[Text]"/>
      <dgm:spPr/>
      <dgm:t>
        <a:bodyPr/>
        <a:lstStyle/>
        <a:p>
          <a:r>
            <a:rPr lang="en-US" dirty="0" smtClean="0"/>
            <a:t>Kyle Marek-Spartz </a:t>
          </a:r>
        </a:p>
        <a:p>
          <a:r>
            <a:rPr lang="en-US" dirty="0" smtClean="0"/>
            <a:t>(Team Lead)</a:t>
          </a:r>
          <a:endParaRPr lang="en-US" dirty="0"/>
        </a:p>
      </dgm:t>
    </dgm:pt>
    <dgm:pt modelId="{E6DEDE52-9EE8-1947-8A1A-5F188E2B4801}" type="parTrans" cxnId="{72565758-F9F4-634B-BBC1-39AF3FFFA469}">
      <dgm:prSet/>
      <dgm:spPr/>
      <dgm:t>
        <a:bodyPr/>
        <a:lstStyle/>
        <a:p>
          <a:endParaRPr lang="en-US"/>
        </a:p>
      </dgm:t>
    </dgm:pt>
    <dgm:pt modelId="{54B173CA-837A-224A-8E66-E6F586570985}" type="sibTrans" cxnId="{72565758-F9F4-634B-BBC1-39AF3FFFA469}">
      <dgm:prSet/>
      <dgm:spPr/>
      <dgm:t>
        <a:bodyPr/>
        <a:lstStyle/>
        <a:p>
          <a:endParaRPr lang="en-US"/>
        </a:p>
      </dgm:t>
    </dgm:pt>
    <dgm:pt modelId="{CABDF38D-9BD7-F744-ACE0-57EAEDCD8531}">
      <dgm:prSet phldrT="[Text]"/>
      <dgm:spPr/>
      <dgm:t>
        <a:bodyPr/>
        <a:lstStyle/>
        <a:p>
          <a:r>
            <a:rPr lang="en-US" dirty="0" smtClean="0"/>
            <a:t>Biological Team</a:t>
          </a:r>
          <a:endParaRPr lang="en-US" dirty="0"/>
        </a:p>
      </dgm:t>
    </dgm:pt>
    <dgm:pt modelId="{2805A1F5-6EB4-D94F-9C12-800E0C6ABC91}" type="parTrans" cxnId="{CDB33449-FA6E-E944-AC63-A8AC28B7F6F4}">
      <dgm:prSet/>
      <dgm:spPr/>
      <dgm:t>
        <a:bodyPr/>
        <a:lstStyle/>
        <a:p>
          <a:endParaRPr lang="en-US"/>
        </a:p>
      </dgm:t>
    </dgm:pt>
    <dgm:pt modelId="{2EAAF3BC-451D-8149-9CB4-B1D90CB31424}" type="sibTrans" cxnId="{CDB33449-FA6E-E944-AC63-A8AC28B7F6F4}">
      <dgm:prSet/>
      <dgm:spPr/>
      <dgm:t>
        <a:bodyPr/>
        <a:lstStyle/>
        <a:p>
          <a:endParaRPr lang="en-US"/>
        </a:p>
      </dgm:t>
    </dgm:pt>
    <dgm:pt modelId="{CA73CCAA-00F3-BD43-A90E-EE5C288A39DB}">
      <dgm:prSet phldrT="[Text]"/>
      <dgm:spPr/>
      <dgm:t>
        <a:bodyPr/>
        <a:lstStyle/>
        <a:p>
          <a:r>
            <a:rPr lang="en-US" dirty="0" smtClean="0"/>
            <a:t>Mary Pattison (</a:t>
          </a:r>
          <a:r>
            <a:rPr lang="en-US" dirty="0" smtClean="0"/>
            <a:t>Lichens and brine shrimp)</a:t>
          </a:r>
          <a:endParaRPr lang="en-US" dirty="0"/>
        </a:p>
      </dgm:t>
    </dgm:pt>
    <dgm:pt modelId="{B16B1C91-7FB9-5D4B-8602-45E53AA031DE}" type="parTrans" cxnId="{8A5A5F27-BFAF-D94E-9BA2-D0236564F072}">
      <dgm:prSet/>
      <dgm:spPr/>
      <dgm:t>
        <a:bodyPr/>
        <a:lstStyle/>
        <a:p>
          <a:endParaRPr lang="en-US"/>
        </a:p>
      </dgm:t>
    </dgm:pt>
    <dgm:pt modelId="{1C24D5AA-355C-514D-930B-F4889495ECF5}" type="sibTrans" cxnId="{8A5A5F27-BFAF-D94E-9BA2-D0236564F072}">
      <dgm:prSet/>
      <dgm:spPr/>
      <dgm:t>
        <a:bodyPr/>
        <a:lstStyle/>
        <a:p>
          <a:endParaRPr lang="en-US"/>
        </a:p>
      </dgm:t>
    </dgm:pt>
    <dgm:pt modelId="{09DA600C-822A-3B49-9AFE-4E3BE26FCBA4}">
      <dgm:prSet phldrT="[Text]"/>
      <dgm:spPr/>
      <dgm:t>
        <a:bodyPr/>
        <a:lstStyle/>
        <a:p>
          <a:r>
            <a:rPr lang="en-US" dirty="0" smtClean="0"/>
            <a:t>Alex Knutson-</a:t>
          </a:r>
          <a:r>
            <a:rPr lang="en-US" dirty="0" err="1" smtClean="0"/>
            <a:t>Smisek</a:t>
          </a:r>
          <a:r>
            <a:rPr lang="en-US" dirty="0" smtClean="0"/>
            <a:t> </a:t>
          </a:r>
          <a:r>
            <a:rPr lang="en-US" dirty="0" smtClean="0"/>
            <a:t>(bacteria mutation and Ames </a:t>
          </a:r>
          <a:r>
            <a:rPr lang="en-US" dirty="0" smtClean="0"/>
            <a:t>Test)</a:t>
          </a:r>
          <a:endParaRPr lang="en-US" dirty="0"/>
        </a:p>
      </dgm:t>
    </dgm:pt>
    <dgm:pt modelId="{E54AFCE6-0C05-7F4E-9D11-234DA73AA6FB}" type="parTrans" cxnId="{D3C5053A-9DE5-CB47-AAA9-694AE1AEBD06}">
      <dgm:prSet/>
      <dgm:spPr/>
      <dgm:t>
        <a:bodyPr/>
        <a:lstStyle/>
        <a:p>
          <a:endParaRPr lang="en-US"/>
        </a:p>
      </dgm:t>
    </dgm:pt>
    <dgm:pt modelId="{7F65FEBE-C904-AC4C-8861-82DBE2D64BDB}" type="sibTrans" cxnId="{D3C5053A-9DE5-CB47-AAA9-694AE1AEBD06}">
      <dgm:prSet/>
      <dgm:spPr/>
      <dgm:t>
        <a:bodyPr/>
        <a:lstStyle/>
        <a:p>
          <a:endParaRPr lang="en-US"/>
        </a:p>
      </dgm:t>
    </dgm:pt>
    <dgm:pt modelId="{AB1FD31D-6C0A-0241-97A9-78FBD74F62A4}">
      <dgm:prSet phldrT="[Text]"/>
      <dgm:spPr/>
      <dgm:t>
        <a:bodyPr/>
        <a:lstStyle/>
        <a:p>
          <a:r>
            <a:rPr lang="en-US" dirty="0" smtClean="0"/>
            <a:t>Ballooning Hardware Team</a:t>
          </a:r>
          <a:endParaRPr lang="en-US" dirty="0"/>
        </a:p>
      </dgm:t>
    </dgm:pt>
    <dgm:pt modelId="{E7B34CDC-6DBA-BA44-9A1B-131A496732E4}" type="parTrans" cxnId="{996A0978-D02A-5C40-833D-28F14A8C5B7F}">
      <dgm:prSet/>
      <dgm:spPr/>
      <dgm:t>
        <a:bodyPr/>
        <a:lstStyle/>
        <a:p>
          <a:endParaRPr lang="en-US"/>
        </a:p>
      </dgm:t>
    </dgm:pt>
    <dgm:pt modelId="{91E238E1-28F2-7F47-A618-26B6D3E47F5B}" type="sibTrans" cxnId="{996A0978-D02A-5C40-833D-28F14A8C5B7F}">
      <dgm:prSet/>
      <dgm:spPr/>
      <dgm:t>
        <a:bodyPr/>
        <a:lstStyle/>
        <a:p>
          <a:endParaRPr lang="en-US"/>
        </a:p>
      </dgm:t>
    </dgm:pt>
    <dgm:pt modelId="{B3E610C6-FE7F-1A43-8DBE-B0AEC186BB7E}">
      <dgm:prSet phldrT="[Text]"/>
      <dgm:spPr/>
      <dgm:t>
        <a:bodyPr/>
        <a:lstStyle/>
        <a:p>
          <a:r>
            <a:rPr lang="en-US" dirty="0" err="1" smtClean="0"/>
            <a:t>Cait</a:t>
          </a:r>
          <a:r>
            <a:rPr lang="en-US" dirty="0" smtClean="0"/>
            <a:t> </a:t>
          </a:r>
          <a:r>
            <a:rPr lang="en-US" dirty="0" err="1" smtClean="0"/>
            <a:t>Mantych</a:t>
          </a:r>
          <a:r>
            <a:rPr lang="en-US" dirty="0" smtClean="0"/>
            <a:t> (Ballooning </a:t>
          </a:r>
          <a:r>
            <a:rPr lang="en-US" dirty="0" smtClean="0"/>
            <a:t>team lead and main high school liaison</a:t>
          </a:r>
          <a:r>
            <a:rPr lang="en-US" dirty="0" smtClean="0"/>
            <a:t>)</a:t>
          </a:r>
          <a:endParaRPr lang="en-US" dirty="0"/>
        </a:p>
      </dgm:t>
    </dgm:pt>
    <dgm:pt modelId="{F1135056-E1FE-BA41-A118-E9DB856A04B3}" type="parTrans" cxnId="{DD84A142-78AE-E542-BB6A-21E5E9430300}">
      <dgm:prSet/>
      <dgm:spPr/>
      <dgm:t>
        <a:bodyPr/>
        <a:lstStyle/>
        <a:p>
          <a:endParaRPr lang="en-US"/>
        </a:p>
      </dgm:t>
    </dgm:pt>
    <dgm:pt modelId="{3CA8DC29-B053-6D43-BFF0-0E907949082F}" type="sibTrans" cxnId="{DD84A142-78AE-E542-BB6A-21E5E9430300}">
      <dgm:prSet/>
      <dgm:spPr/>
      <dgm:t>
        <a:bodyPr/>
        <a:lstStyle/>
        <a:p>
          <a:endParaRPr lang="en-US"/>
        </a:p>
      </dgm:t>
    </dgm:pt>
    <dgm:pt modelId="{B202954E-1088-E34A-9C5E-8BB43E575072}">
      <dgm:prSet phldrT="[Text]"/>
      <dgm:spPr/>
      <dgm:t>
        <a:bodyPr/>
        <a:lstStyle/>
        <a:p>
          <a:r>
            <a:rPr lang="en-US" dirty="0" smtClean="0"/>
            <a:t>Seth Frick (HOBO </a:t>
          </a:r>
          <a:r>
            <a:rPr lang="en-US" dirty="0" smtClean="0"/>
            <a:t>and home-built accelerometer design specialist</a:t>
          </a:r>
          <a:r>
            <a:rPr lang="en-US" dirty="0" smtClean="0"/>
            <a:t>)</a:t>
          </a:r>
          <a:endParaRPr lang="en-US" dirty="0"/>
        </a:p>
      </dgm:t>
    </dgm:pt>
    <dgm:pt modelId="{615ABE92-B384-DB4D-940F-C19A7C9B2237}" type="parTrans" cxnId="{BDF442A1-97B6-0F4F-B27E-F2C1B612AA2D}">
      <dgm:prSet/>
      <dgm:spPr/>
      <dgm:t>
        <a:bodyPr/>
        <a:lstStyle/>
        <a:p>
          <a:endParaRPr lang="en-US"/>
        </a:p>
      </dgm:t>
    </dgm:pt>
    <dgm:pt modelId="{D933F391-72CE-6847-8619-B15471677BC7}" type="sibTrans" cxnId="{BDF442A1-97B6-0F4F-B27E-F2C1B612AA2D}">
      <dgm:prSet/>
      <dgm:spPr/>
      <dgm:t>
        <a:bodyPr/>
        <a:lstStyle/>
        <a:p>
          <a:endParaRPr lang="en-US"/>
        </a:p>
      </dgm:t>
    </dgm:pt>
    <dgm:pt modelId="{929067A0-1D73-074B-BB38-1FCE55F6D538}">
      <dgm:prSet phldrT="[Text]"/>
      <dgm:spPr/>
      <dgm:t>
        <a:bodyPr/>
        <a:lstStyle/>
        <a:p>
          <a:r>
            <a:rPr lang="en-US" dirty="0" smtClean="0"/>
            <a:t>Bryce Schaefer (</a:t>
          </a:r>
          <a:r>
            <a:rPr lang="en-US" dirty="0" err="1" smtClean="0"/>
            <a:t>MinnSpec</a:t>
          </a:r>
          <a:r>
            <a:rPr lang="en-US" dirty="0" smtClean="0"/>
            <a:t> team lead)</a:t>
          </a:r>
          <a:endParaRPr lang="en-US" dirty="0"/>
        </a:p>
      </dgm:t>
    </dgm:pt>
    <dgm:pt modelId="{88B03611-C35D-284C-8B0A-618E7E0E8382}" type="parTrans" cxnId="{1F0CF9C6-3697-5B47-A3A4-645C46E474C5}">
      <dgm:prSet/>
      <dgm:spPr/>
      <dgm:t>
        <a:bodyPr/>
        <a:lstStyle/>
        <a:p>
          <a:endParaRPr lang="en-US"/>
        </a:p>
      </dgm:t>
    </dgm:pt>
    <dgm:pt modelId="{81DD037E-E98C-8E43-AC73-EBA42E4548A9}" type="sibTrans" cxnId="{1F0CF9C6-3697-5B47-A3A4-645C46E474C5}">
      <dgm:prSet/>
      <dgm:spPr/>
      <dgm:t>
        <a:bodyPr/>
        <a:lstStyle/>
        <a:p>
          <a:endParaRPr lang="en-US"/>
        </a:p>
      </dgm:t>
    </dgm:pt>
    <dgm:pt modelId="{046BE83D-AAE4-1749-9705-1D398FA125E8}">
      <dgm:prSet phldrT="[Text]"/>
      <dgm:spPr/>
      <dgm:t>
        <a:bodyPr/>
        <a:lstStyle/>
        <a:p>
          <a:r>
            <a:rPr lang="en-US" dirty="0" err="1" smtClean="0"/>
            <a:t>MinnSpec</a:t>
          </a:r>
          <a:r>
            <a:rPr lang="en-US" dirty="0" smtClean="0"/>
            <a:t> Structures Team</a:t>
          </a:r>
          <a:endParaRPr lang="en-US" dirty="0"/>
        </a:p>
      </dgm:t>
    </dgm:pt>
    <dgm:pt modelId="{66A679BC-74D7-4F47-957F-D4948EBE4BD7}" type="parTrans" cxnId="{8418B1F2-41E8-B546-A6FE-C4134FDA3E4E}">
      <dgm:prSet/>
      <dgm:spPr/>
      <dgm:t>
        <a:bodyPr/>
        <a:lstStyle/>
        <a:p>
          <a:endParaRPr lang="en-US"/>
        </a:p>
      </dgm:t>
    </dgm:pt>
    <dgm:pt modelId="{2EAD9F6F-648E-884E-B4A9-843B5C22B95A}" type="sibTrans" cxnId="{8418B1F2-41E8-B546-A6FE-C4134FDA3E4E}">
      <dgm:prSet/>
      <dgm:spPr/>
      <dgm:t>
        <a:bodyPr/>
        <a:lstStyle/>
        <a:p>
          <a:endParaRPr lang="en-US"/>
        </a:p>
      </dgm:t>
    </dgm:pt>
    <dgm:pt modelId="{4517B4E4-9D32-5444-BCF3-DB5692EA6DC6}">
      <dgm:prSet phldrT="[Text]"/>
      <dgm:spPr/>
      <dgm:t>
        <a:bodyPr/>
        <a:lstStyle/>
        <a:p>
          <a:r>
            <a:rPr lang="en-US" dirty="0" smtClean="0"/>
            <a:t>High School Students/Teachers</a:t>
          </a:r>
          <a:endParaRPr lang="en-US" dirty="0"/>
        </a:p>
      </dgm:t>
    </dgm:pt>
    <dgm:pt modelId="{7E09ACEB-78ED-1742-9668-8F4803B6537E}" type="parTrans" cxnId="{33C4583F-2CE9-CD46-83D3-38C67656563F}">
      <dgm:prSet/>
      <dgm:spPr/>
      <dgm:t>
        <a:bodyPr/>
        <a:lstStyle/>
        <a:p>
          <a:endParaRPr lang="en-US"/>
        </a:p>
      </dgm:t>
    </dgm:pt>
    <dgm:pt modelId="{AD102351-00F4-8643-B2E5-8443AA7656BA}" type="sibTrans" cxnId="{33C4583F-2CE9-CD46-83D3-38C67656563F}">
      <dgm:prSet/>
      <dgm:spPr/>
      <dgm:t>
        <a:bodyPr/>
        <a:lstStyle/>
        <a:p>
          <a:endParaRPr lang="en-US"/>
        </a:p>
      </dgm:t>
    </dgm:pt>
    <dgm:pt modelId="{49EAB2A9-7757-304C-9052-1A9134CFAAC4}">
      <dgm:prSet phldrT="[Text]"/>
      <dgm:spPr/>
      <dgm:t>
        <a:bodyPr/>
        <a:lstStyle/>
        <a:p>
          <a:r>
            <a:rPr lang="en-US" dirty="0" smtClean="0"/>
            <a:t>Dr. James </a:t>
          </a:r>
          <a:r>
            <a:rPr lang="en-US" dirty="0" err="1" smtClean="0"/>
            <a:t>Flaten</a:t>
          </a:r>
          <a:r>
            <a:rPr lang="en-US" dirty="0" smtClean="0"/>
            <a:t> </a:t>
          </a:r>
          <a:r>
            <a:rPr lang="en-US" dirty="0" smtClean="0"/>
            <a:t>(Faculty advisor</a:t>
          </a:r>
          <a:r>
            <a:rPr lang="en-US" dirty="0" smtClean="0"/>
            <a:t>)</a:t>
          </a:r>
          <a:endParaRPr lang="en-US" dirty="0"/>
        </a:p>
      </dgm:t>
    </dgm:pt>
    <dgm:pt modelId="{9D33606E-FB96-124D-B610-E104B09BD5E7}" type="parTrans" cxnId="{C96D7653-143D-6D4B-B01F-DA194A38F406}">
      <dgm:prSet/>
      <dgm:spPr/>
      <dgm:t>
        <a:bodyPr/>
        <a:lstStyle/>
        <a:p>
          <a:endParaRPr lang="en-US"/>
        </a:p>
      </dgm:t>
    </dgm:pt>
    <dgm:pt modelId="{ECCAEA72-4AD4-E540-B7E6-75A1B44A9F31}" type="sibTrans" cxnId="{C96D7653-143D-6D4B-B01F-DA194A38F406}">
      <dgm:prSet/>
      <dgm:spPr/>
      <dgm:t>
        <a:bodyPr/>
        <a:lstStyle/>
        <a:p>
          <a:endParaRPr lang="en-US"/>
        </a:p>
      </dgm:t>
    </dgm:pt>
    <dgm:pt modelId="{4E1B2D17-CF31-8846-A560-61B0846DFB74}">
      <dgm:prSet phldrT="[Text]"/>
      <dgm:spPr/>
      <dgm:t>
        <a:bodyPr/>
        <a:lstStyle/>
        <a:p>
          <a:r>
            <a:rPr lang="en-US" dirty="0" smtClean="0"/>
            <a:t>Philip Hansen (</a:t>
          </a:r>
          <a:r>
            <a:rPr lang="en-US" dirty="0" err="1" smtClean="0"/>
            <a:t>Verhage</a:t>
          </a:r>
          <a:r>
            <a:rPr lang="en-US" dirty="0" smtClean="0"/>
            <a:t> flight computer and BASIC Stamp </a:t>
          </a:r>
          <a:r>
            <a:rPr lang="en-US" dirty="0" smtClean="0"/>
            <a:t>specialist)</a:t>
          </a:r>
          <a:endParaRPr lang="en-US" dirty="0"/>
        </a:p>
      </dgm:t>
    </dgm:pt>
    <dgm:pt modelId="{5F8077EC-319F-7E44-B57E-F9176E9E96D3}" type="parTrans" cxnId="{DA089BD4-4420-1A46-AC86-0DBC426E4200}">
      <dgm:prSet/>
      <dgm:spPr/>
      <dgm:t>
        <a:bodyPr/>
        <a:lstStyle/>
        <a:p>
          <a:endParaRPr lang="en-US"/>
        </a:p>
      </dgm:t>
    </dgm:pt>
    <dgm:pt modelId="{04C6C001-7EBD-0F48-BE15-33037A22BFD1}" type="sibTrans" cxnId="{DA089BD4-4420-1A46-AC86-0DBC426E4200}">
      <dgm:prSet/>
      <dgm:spPr/>
      <dgm:t>
        <a:bodyPr/>
        <a:lstStyle/>
        <a:p>
          <a:endParaRPr lang="en-US"/>
        </a:p>
      </dgm:t>
    </dgm:pt>
    <dgm:pt modelId="{6090BDB8-F2FF-E144-9A80-B7700CE56F1D}" type="pres">
      <dgm:prSet presAssocID="{37B82BC9-3716-0E4E-8A0F-2F76CBC9C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00AB84-1E8C-BF4C-B306-7BB61698365E}" type="pres">
      <dgm:prSet presAssocID="{49EAB2A9-7757-304C-9052-1A9134CFAAC4}" presName="hierRoot1" presStyleCnt="0"/>
      <dgm:spPr/>
    </dgm:pt>
    <dgm:pt modelId="{44B16BB9-F54C-124C-B031-1F96CC70ACAB}" type="pres">
      <dgm:prSet presAssocID="{49EAB2A9-7757-304C-9052-1A9134CFAAC4}" presName="composite" presStyleCnt="0"/>
      <dgm:spPr/>
    </dgm:pt>
    <dgm:pt modelId="{121704E7-9D4A-DB48-BA51-E72A7799DA6E}" type="pres">
      <dgm:prSet presAssocID="{49EAB2A9-7757-304C-9052-1A9134CFAAC4}" presName="background" presStyleLbl="node0" presStyleIdx="0" presStyleCnt="3"/>
      <dgm:spPr/>
    </dgm:pt>
    <dgm:pt modelId="{8785BAE5-F0C1-4B48-A439-55A2277E641C}" type="pres">
      <dgm:prSet presAssocID="{49EAB2A9-7757-304C-9052-1A9134CFAAC4}" presName="text" presStyleLbl="fgAcc0" presStyleIdx="0" presStyleCnt="3" custLinFactX="-88556" custLinFactY="-3857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25F29-1CD1-D642-A8C3-529DE08D6F95}" type="pres">
      <dgm:prSet presAssocID="{49EAB2A9-7757-304C-9052-1A9134CFAAC4}" presName="hierChild2" presStyleCnt="0"/>
      <dgm:spPr/>
    </dgm:pt>
    <dgm:pt modelId="{D00DA230-BEA8-3B4F-9073-DC3ADE5191C3}" type="pres">
      <dgm:prSet presAssocID="{288DEE85-060A-D44A-AAB1-985043BA4049}" presName="hierRoot1" presStyleCnt="0"/>
      <dgm:spPr/>
    </dgm:pt>
    <dgm:pt modelId="{92CCEF92-FE45-6641-BB96-4850DF1A1978}" type="pres">
      <dgm:prSet presAssocID="{288DEE85-060A-D44A-AAB1-985043BA4049}" presName="composite" presStyleCnt="0"/>
      <dgm:spPr/>
    </dgm:pt>
    <dgm:pt modelId="{9B6BAED0-70C3-BA45-A4F3-398F6C55B518}" type="pres">
      <dgm:prSet presAssocID="{288DEE85-060A-D44A-AAB1-985043BA4049}" presName="background" presStyleLbl="node0" presStyleIdx="1" presStyleCnt="3"/>
      <dgm:spPr/>
    </dgm:pt>
    <dgm:pt modelId="{E057C74F-D7EF-BB48-B6FA-9337DB61F4A1}" type="pres">
      <dgm:prSet presAssocID="{288DEE85-060A-D44A-AAB1-985043BA404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D1AB5-7B5D-894C-8B89-1E31B8481763}" type="pres">
      <dgm:prSet presAssocID="{288DEE85-060A-D44A-AAB1-985043BA4049}" presName="hierChild2" presStyleCnt="0"/>
      <dgm:spPr/>
    </dgm:pt>
    <dgm:pt modelId="{4EE1A8A7-B2D1-9B45-A022-A0795E5AFB32}" type="pres">
      <dgm:prSet presAssocID="{2805A1F5-6EB4-D94F-9C12-800E0C6ABC9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4C6ADCC5-ADED-074B-B39F-5C6D62BF7DB8}" type="pres">
      <dgm:prSet presAssocID="{CABDF38D-9BD7-F744-ACE0-57EAEDCD8531}" presName="hierRoot2" presStyleCnt="0"/>
      <dgm:spPr/>
    </dgm:pt>
    <dgm:pt modelId="{E51E5216-BA3D-9747-8B97-52EA2A059D6F}" type="pres">
      <dgm:prSet presAssocID="{CABDF38D-9BD7-F744-ACE0-57EAEDCD8531}" presName="composite2" presStyleCnt="0"/>
      <dgm:spPr/>
    </dgm:pt>
    <dgm:pt modelId="{A716CA44-127D-6C4D-8B79-66B308EA2221}" type="pres">
      <dgm:prSet presAssocID="{CABDF38D-9BD7-F744-ACE0-57EAEDCD8531}" presName="background2" presStyleLbl="node2" presStyleIdx="0" presStyleCnt="3"/>
      <dgm:spPr/>
    </dgm:pt>
    <dgm:pt modelId="{E3746C9F-9F32-8B46-8EAB-A92AE77B4A6A}" type="pres">
      <dgm:prSet presAssocID="{CABDF38D-9BD7-F744-ACE0-57EAEDCD853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E6F81-2F0E-854F-AA41-F13DF3598DE0}" type="pres">
      <dgm:prSet presAssocID="{CABDF38D-9BD7-F744-ACE0-57EAEDCD8531}" presName="hierChild3" presStyleCnt="0"/>
      <dgm:spPr/>
    </dgm:pt>
    <dgm:pt modelId="{1EEA8C93-2517-0841-84AB-70B3F2C1AEFC}" type="pres">
      <dgm:prSet presAssocID="{B16B1C91-7FB9-5D4B-8602-45E53AA031DE}" presName="Name17" presStyleLbl="parChTrans1D3" presStyleIdx="0" presStyleCnt="6"/>
      <dgm:spPr/>
      <dgm:t>
        <a:bodyPr/>
        <a:lstStyle/>
        <a:p>
          <a:endParaRPr lang="en-US"/>
        </a:p>
      </dgm:t>
    </dgm:pt>
    <dgm:pt modelId="{D45426A8-001D-1346-ADC3-02C48282BA77}" type="pres">
      <dgm:prSet presAssocID="{CA73CCAA-00F3-BD43-A90E-EE5C288A39DB}" presName="hierRoot3" presStyleCnt="0"/>
      <dgm:spPr/>
    </dgm:pt>
    <dgm:pt modelId="{F5E0EB40-9DB4-394B-B436-9B2F30AEED9B}" type="pres">
      <dgm:prSet presAssocID="{CA73CCAA-00F3-BD43-A90E-EE5C288A39DB}" presName="composite3" presStyleCnt="0"/>
      <dgm:spPr/>
    </dgm:pt>
    <dgm:pt modelId="{4C489FF9-C0B0-6C47-9590-018109105C22}" type="pres">
      <dgm:prSet presAssocID="{CA73CCAA-00F3-BD43-A90E-EE5C288A39DB}" presName="background3" presStyleLbl="node3" presStyleIdx="0" presStyleCnt="6"/>
      <dgm:spPr/>
    </dgm:pt>
    <dgm:pt modelId="{F6E82B89-3BC9-CB47-95E6-EF8722C7C167}" type="pres">
      <dgm:prSet presAssocID="{CA73CCAA-00F3-BD43-A90E-EE5C288A39DB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84582-816D-2A44-B972-282161681592}" type="pres">
      <dgm:prSet presAssocID="{CA73CCAA-00F3-BD43-A90E-EE5C288A39DB}" presName="hierChild4" presStyleCnt="0"/>
      <dgm:spPr/>
    </dgm:pt>
    <dgm:pt modelId="{F938C969-F4B1-3245-940E-167753080818}" type="pres">
      <dgm:prSet presAssocID="{E54AFCE6-0C05-7F4E-9D11-234DA73AA6FB}" presName="Name17" presStyleLbl="parChTrans1D3" presStyleIdx="1" presStyleCnt="6"/>
      <dgm:spPr/>
      <dgm:t>
        <a:bodyPr/>
        <a:lstStyle/>
        <a:p>
          <a:endParaRPr lang="en-US"/>
        </a:p>
      </dgm:t>
    </dgm:pt>
    <dgm:pt modelId="{AB53118F-FDC9-184C-8D22-0025B5B9D0B9}" type="pres">
      <dgm:prSet presAssocID="{09DA600C-822A-3B49-9AFE-4E3BE26FCBA4}" presName="hierRoot3" presStyleCnt="0"/>
      <dgm:spPr/>
    </dgm:pt>
    <dgm:pt modelId="{26FC4628-9562-9146-91F0-9107CC4DEB12}" type="pres">
      <dgm:prSet presAssocID="{09DA600C-822A-3B49-9AFE-4E3BE26FCBA4}" presName="composite3" presStyleCnt="0"/>
      <dgm:spPr/>
    </dgm:pt>
    <dgm:pt modelId="{966594D4-568C-D240-853B-670AD9DE1B87}" type="pres">
      <dgm:prSet presAssocID="{09DA600C-822A-3B49-9AFE-4E3BE26FCBA4}" presName="background3" presStyleLbl="node3" presStyleIdx="1" presStyleCnt="6"/>
      <dgm:spPr/>
    </dgm:pt>
    <dgm:pt modelId="{2CD7CEDD-5B1A-4E40-A869-0D79FF21BF4E}" type="pres">
      <dgm:prSet presAssocID="{09DA600C-822A-3B49-9AFE-4E3BE26FCBA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E8233-534E-7A45-A01F-04DC54E15C1A}" type="pres">
      <dgm:prSet presAssocID="{09DA600C-822A-3B49-9AFE-4E3BE26FCBA4}" presName="hierChild4" presStyleCnt="0"/>
      <dgm:spPr/>
    </dgm:pt>
    <dgm:pt modelId="{A818C12F-BA81-4243-A4D8-FF04A7F5F69B}" type="pres">
      <dgm:prSet presAssocID="{E7B34CDC-6DBA-BA44-9A1B-131A496732E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0D6F806-2D93-DD46-AAEA-E7734600905F}" type="pres">
      <dgm:prSet presAssocID="{AB1FD31D-6C0A-0241-97A9-78FBD74F62A4}" presName="hierRoot2" presStyleCnt="0"/>
      <dgm:spPr/>
    </dgm:pt>
    <dgm:pt modelId="{37907512-E156-6A46-A07E-8A384FAFAD17}" type="pres">
      <dgm:prSet presAssocID="{AB1FD31D-6C0A-0241-97A9-78FBD74F62A4}" presName="composite2" presStyleCnt="0"/>
      <dgm:spPr/>
    </dgm:pt>
    <dgm:pt modelId="{03F8FB46-0139-AB46-B398-66B6186B3923}" type="pres">
      <dgm:prSet presAssocID="{AB1FD31D-6C0A-0241-97A9-78FBD74F62A4}" presName="background2" presStyleLbl="node2" presStyleIdx="1" presStyleCnt="3"/>
      <dgm:spPr/>
    </dgm:pt>
    <dgm:pt modelId="{C8F063E6-3903-BB47-B4D1-55DC902B4E96}" type="pres">
      <dgm:prSet presAssocID="{AB1FD31D-6C0A-0241-97A9-78FBD74F62A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540431-AC70-1242-9064-0A4FD43AD3CF}" type="pres">
      <dgm:prSet presAssocID="{AB1FD31D-6C0A-0241-97A9-78FBD74F62A4}" presName="hierChild3" presStyleCnt="0"/>
      <dgm:spPr/>
    </dgm:pt>
    <dgm:pt modelId="{ACA87180-2A8C-9A44-A634-532833CC1ABA}" type="pres">
      <dgm:prSet presAssocID="{F1135056-E1FE-BA41-A118-E9DB856A04B3}" presName="Name17" presStyleLbl="parChTrans1D3" presStyleIdx="2" presStyleCnt="6"/>
      <dgm:spPr/>
      <dgm:t>
        <a:bodyPr/>
        <a:lstStyle/>
        <a:p>
          <a:endParaRPr lang="en-US"/>
        </a:p>
      </dgm:t>
    </dgm:pt>
    <dgm:pt modelId="{4D1A0B80-4BE5-0A4D-994F-244AB636E18F}" type="pres">
      <dgm:prSet presAssocID="{B3E610C6-FE7F-1A43-8DBE-B0AEC186BB7E}" presName="hierRoot3" presStyleCnt="0"/>
      <dgm:spPr/>
    </dgm:pt>
    <dgm:pt modelId="{88B51732-AE2C-5F47-85EB-A351360013B6}" type="pres">
      <dgm:prSet presAssocID="{B3E610C6-FE7F-1A43-8DBE-B0AEC186BB7E}" presName="composite3" presStyleCnt="0"/>
      <dgm:spPr/>
    </dgm:pt>
    <dgm:pt modelId="{B95A9586-9EDC-1143-B860-086095D7D7FB}" type="pres">
      <dgm:prSet presAssocID="{B3E610C6-FE7F-1A43-8DBE-B0AEC186BB7E}" presName="background3" presStyleLbl="node3" presStyleIdx="2" presStyleCnt="6"/>
      <dgm:spPr/>
    </dgm:pt>
    <dgm:pt modelId="{CBCAD938-EE0E-8341-9C6D-55A8BFE77CC4}" type="pres">
      <dgm:prSet presAssocID="{B3E610C6-FE7F-1A43-8DBE-B0AEC186BB7E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B7DF61-7CB8-724A-B65E-7FB53DED2994}" type="pres">
      <dgm:prSet presAssocID="{B3E610C6-FE7F-1A43-8DBE-B0AEC186BB7E}" presName="hierChild4" presStyleCnt="0"/>
      <dgm:spPr/>
    </dgm:pt>
    <dgm:pt modelId="{6EC63523-D53D-2744-AAA5-34F6CC0244BC}" type="pres">
      <dgm:prSet presAssocID="{615ABE92-B384-DB4D-940F-C19A7C9B2237}" presName="Name17" presStyleLbl="parChTrans1D3" presStyleIdx="3" presStyleCnt="6"/>
      <dgm:spPr/>
      <dgm:t>
        <a:bodyPr/>
        <a:lstStyle/>
        <a:p>
          <a:endParaRPr lang="en-US"/>
        </a:p>
      </dgm:t>
    </dgm:pt>
    <dgm:pt modelId="{1EC09301-40AB-9745-9FB1-D29DF79E5B54}" type="pres">
      <dgm:prSet presAssocID="{B202954E-1088-E34A-9C5E-8BB43E575072}" presName="hierRoot3" presStyleCnt="0"/>
      <dgm:spPr/>
    </dgm:pt>
    <dgm:pt modelId="{0D895556-B1F0-7B43-8EEC-840290EC204E}" type="pres">
      <dgm:prSet presAssocID="{B202954E-1088-E34A-9C5E-8BB43E575072}" presName="composite3" presStyleCnt="0"/>
      <dgm:spPr/>
    </dgm:pt>
    <dgm:pt modelId="{8861B73A-9779-D249-B692-4BBB2B0F6BF9}" type="pres">
      <dgm:prSet presAssocID="{B202954E-1088-E34A-9C5E-8BB43E575072}" presName="background3" presStyleLbl="node3" presStyleIdx="3" presStyleCnt="6"/>
      <dgm:spPr/>
    </dgm:pt>
    <dgm:pt modelId="{29835B64-583C-C445-8776-BB6CE8D7839A}" type="pres">
      <dgm:prSet presAssocID="{B202954E-1088-E34A-9C5E-8BB43E575072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7C049-7474-094E-8EAA-EE8EDE6DDF66}" type="pres">
      <dgm:prSet presAssocID="{B202954E-1088-E34A-9C5E-8BB43E575072}" presName="hierChild4" presStyleCnt="0"/>
      <dgm:spPr/>
    </dgm:pt>
    <dgm:pt modelId="{A8DB01CD-F42C-DA40-9D98-DAFFD586FA4B}" type="pres">
      <dgm:prSet presAssocID="{5F8077EC-319F-7E44-B57E-F9176E9E96D3}" presName="Name17" presStyleLbl="parChTrans1D3" presStyleIdx="4" presStyleCnt="6"/>
      <dgm:spPr/>
      <dgm:t>
        <a:bodyPr/>
        <a:lstStyle/>
        <a:p>
          <a:endParaRPr lang="en-US"/>
        </a:p>
      </dgm:t>
    </dgm:pt>
    <dgm:pt modelId="{81DF3D38-9176-3048-AE51-25EE01266687}" type="pres">
      <dgm:prSet presAssocID="{4E1B2D17-CF31-8846-A560-61B0846DFB74}" presName="hierRoot3" presStyleCnt="0"/>
      <dgm:spPr/>
    </dgm:pt>
    <dgm:pt modelId="{CF4F6F75-2165-7B48-912C-38A78DE1AB68}" type="pres">
      <dgm:prSet presAssocID="{4E1B2D17-CF31-8846-A560-61B0846DFB74}" presName="composite3" presStyleCnt="0"/>
      <dgm:spPr/>
    </dgm:pt>
    <dgm:pt modelId="{8DD0A5EF-4167-1F47-98B9-F853F9BD325D}" type="pres">
      <dgm:prSet presAssocID="{4E1B2D17-CF31-8846-A560-61B0846DFB74}" presName="background3" presStyleLbl="node3" presStyleIdx="4" presStyleCnt="6"/>
      <dgm:spPr/>
    </dgm:pt>
    <dgm:pt modelId="{E6B20069-A3E2-A941-8796-3D3FB218C6C5}" type="pres">
      <dgm:prSet presAssocID="{4E1B2D17-CF31-8846-A560-61B0846DFB7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AA99A7-3D8A-3E49-8B3A-DA8866BC52EA}" type="pres">
      <dgm:prSet presAssocID="{4E1B2D17-CF31-8846-A560-61B0846DFB74}" presName="hierChild4" presStyleCnt="0"/>
      <dgm:spPr/>
    </dgm:pt>
    <dgm:pt modelId="{F38ADB28-DDB0-FB4E-AAE6-F1AB46C5BEF2}" type="pres">
      <dgm:prSet presAssocID="{7E09ACEB-78ED-1742-9668-8F4803B6537E}" presName="Name17" presStyleLbl="parChTrans1D3" presStyleIdx="5" presStyleCnt="6"/>
      <dgm:spPr/>
      <dgm:t>
        <a:bodyPr/>
        <a:lstStyle/>
        <a:p>
          <a:endParaRPr lang="en-US"/>
        </a:p>
      </dgm:t>
    </dgm:pt>
    <dgm:pt modelId="{359E40E5-1BDE-534B-8AE2-EFA60062C640}" type="pres">
      <dgm:prSet presAssocID="{4517B4E4-9D32-5444-BCF3-DB5692EA6DC6}" presName="hierRoot3" presStyleCnt="0"/>
      <dgm:spPr/>
    </dgm:pt>
    <dgm:pt modelId="{10F6A4BA-5195-0042-8897-51206F591F90}" type="pres">
      <dgm:prSet presAssocID="{4517B4E4-9D32-5444-BCF3-DB5692EA6DC6}" presName="composite3" presStyleCnt="0"/>
      <dgm:spPr/>
    </dgm:pt>
    <dgm:pt modelId="{4B8D34BD-108D-8849-A7DC-7C8FB0E587E9}" type="pres">
      <dgm:prSet presAssocID="{4517B4E4-9D32-5444-BCF3-DB5692EA6DC6}" presName="background3" presStyleLbl="node3" presStyleIdx="5" presStyleCnt="6"/>
      <dgm:spPr/>
    </dgm:pt>
    <dgm:pt modelId="{AF11AA60-DBA4-5147-9313-0F987884D079}" type="pres">
      <dgm:prSet presAssocID="{4517B4E4-9D32-5444-BCF3-DB5692EA6DC6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4847FE-FD0B-1345-8C61-109A7F7E56FB}" type="pres">
      <dgm:prSet presAssocID="{4517B4E4-9D32-5444-BCF3-DB5692EA6DC6}" presName="hierChild4" presStyleCnt="0"/>
      <dgm:spPr/>
    </dgm:pt>
    <dgm:pt modelId="{7EECE740-480E-BE4B-9DDC-68AB6FDD9072}" type="pres">
      <dgm:prSet presAssocID="{929067A0-1D73-074B-BB38-1FCE55F6D538}" presName="hierRoot1" presStyleCnt="0"/>
      <dgm:spPr/>
    </dgm:pt>
    <dgm:pt modelId="{C683ED3D-A216-8945-B49D-8200936AAE3A}" type="pres">
      <dgm:prSet presAssocID="{929067A0-1D73-074B-BB38-1FCE55F6D538}" presName="composite" presStyleCnt="0"/>
      <dgm:spPr/>
    </dgm:pt>
    <dgm:pt modelId="{FD2F386D-D1EB-C543-BEB9-8175C915C46D}" type="pres">
      <dgm:prSet presAssocID="{929067A0-1D73-074B-BB38-1FCE55F6D538}" presName="background" presStyleLbl="node0" presStyleIdx="2" presStyleCnt="3"/>
      <dgm:spPr/>
    </dgm:pt>
    <dgm:pt modelId="{745789A0-DE24-EB49-991E-3217C2B875A3}" type="pres">
      <dgm:prSet presAssocID="{929067A0-1D73-074B-BB38-1FCE55F6D538}" presName="text" presStyleLbl="fgAcc0" presStyleIdx="2" presStyleCnt="3" custLinFactY="-44737" custLinFactNeighborX="14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A1C58-BF5E-7249-94F2-5490E1314121}" type="pres">
      <dgm:prSet presAssocID="{929067A0-1D73-074B-BB38-1FCE55F6D538}" presName="hierChild2" presStyleCnt="0"/>
      <dgm:spPr/>
    </dgm:pt>
    <dgm:pt modelId="{C99E14C8-AB58-8E46-92F1-7206B8DF6918}" type="pres">
      <dgm:prSet presAssocID="{66A679BC-74D7-4F47-957F-D4948EBE4BD7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62E7487-BE1C-D74C-BB79-278E01B9E300}" type="pres">
      <dgm:prSet presAssocID="{046BE83D-AAE4-1749-9705-1D398FA125E8}" presName="hierRoot2" presStyleCnt="0"/>
      <dgm:spPr/>
    </dgm:pt>
    <dgm:pt modelId="{BC5D658F-A1B4-2A4F-AE3B-5E8EFF351EDE}" type="pres">
      <dgm:prSet presAssocID="{046BE83D-AAE4-1749-9705-1D398FA125E8}" presName="composite2" presStyleCnt="0"/>
      <dgm:spPr/>
    </dgm:pt>
    <dgm:pt modelId="{5FCFA21B-F4D5-CA40-9CE3-D511CA85B9FC}" type="pres">
      <dgm:prSet presAssocID="{046BE83D-AAE4-1749-9705-1D398FA125E8}" presName="background2" presStyleLbl="node2" presStyleIdx="2" presStyleCnt="3"/>
      <dgm:spPr/>
    </dgm:pt>
    <dgm:pt modelId="{30933FF7-2682-DC44-A4C3-3607417F141D}" type="pres">
      <dgm:prSet presAssocID="{046BE83D-AAE4-1749-9705-1D398FA125E8}" presName="text2" presStyleLbl="fgAcc2" presStyleIdx="2" presStyleCnt="3" custLinFactNeighborX="37855" custLinFactNeighborY="-8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5B72D-A260-B74B-84A7-D0E74C81E998}" type="pres">
      <dgm:prSet presAssocID="{046BE83D-AAE4-1749-9705-1D398FA125E8}" presName="hierChild3" presStyleCnt="0"/>
      <dgm:spPr/>
    </dgm:pt>
  </dgm:ptLst>
  <dgm:cxnLst>
    <dgm:cxn modelId="{D3C5053A-9DE5-CB47-AAA9-694AE1AEBD06}" srcId="{CABDF38D-9BD7-F744-ACE0-57EAEDCD8531}" destId="{09DA600C-822A-3B49-9AFE-4E3BE26FCBA4}" srcOrd="1" destOrd="0" parTransId="{E54AFCE6-0C05-7F4E-9D11-234DA73AA6FB}" sibTransId="{7F65FEBE-C904-AC4C-8861-82DBE2D64BDB}"/>
    <dgm:cxn modelId="{DA24FF13-3F80-B34D-BEB0-44A822204544}" type="presOf" srcId="{615ABE92-B384-DB4D-940F-C19A7C9B2237}" destId="{6EC63523-D53D-2744-AAA5-34F6CC0244BC}" srcOrd="0" destOrd="0" presId="urn:microsoft.com/office/officeart/2005/8/layout/hierarchy1"/>
    <dgm:cxn modelId="{996A0978-D02A-5C40-833D-28F14A8C5B7F}" srcId="{288DEE85-060A-D44A-AAB1-985043BA4049}" destId="{AB1FD31D-6C0A-0241-97A9-78FBD74F62A4}" srcOrd="1" destOrd="0" parTransId="{E7B34CDC-6DBA-BA44-9A1B-131A496732E4}" sibTransId="{91E238E1-28F2-7F47-A618-26B6D3E47F5B}"/>
    <dgm:cxn modelId="{DA089BD4-4420-1A46-AC86-0DBC426E4200}" srcId="{AB1FD31D-6C0A-0241-97A9-78FBD74F62A4}" destId="{4E1B2D17-CF31-8846-A560-61B0846DFB74}" srcOrd="2" destOrd="0" parTransId="{5F8077EC-319F-7E44-B57E-F9176E9E96D3}" sibTransId="{04C6C001-7EBD-0F48-BE15-33037A22BFD1}"/>
    <dgm:cxn modelId="{51FC91E6-FF78-D748-8F01-1338471694E5}" type="presOf" srcId="{F1135056-E1FE-BA41-A118-E9DB856A04B3}" destId="{ACA87180-2A8C-9A44-A634-532833CC1ABA}" srcOrd="0" destOrd="0" presId="urn:microsoft.com/office/officeart/2005/8/layout/hierarchy1"/>
    <dgm:cxn modelId="{DD84A142-78AE-E542-BB6A-21E5E9430300}" srcId="{AB1FD31D-6C0A-0241-97A9-78FBD74F62A4}" destId="{B3E610C6-FE7F-1A43-8DBE-B0AEC186BB7E}" srcOrd="0" destOrd="0" parTransId="{F1135056-E1FE-BA41-A118-E9DB856A04B3}" sibTransId="{3CA8DC29-B053-6D43-BFF0-0E907949082F}"/>
    <dgm:cxn modelId="{323B8607-0B2D-174D-B47A-4AF884B44B77}" type="presOf" srcId="{66A679BC-74D7-4F47-957F-D4948EBE4BD7}" destId="{C99E14C8-AB58-8E46-92F1-7206B8DF6918}" srcOrd="0" destOrd="0" presId="urn:microsoft.com/office/officeart/2005/8/layout/hierarchy1"/>
    <dgm:cxn modelId="{B3756FC1-49D4-A640-948B-5C3D162D59DC}" type="presOf" srcId="{09DA600C-822A-3B49-9AFE-4E3BE26FCBA4}" destId="{2CD7CEDD-5B1A-4E40-A869-0D79FF21BF4E}" srcOrd="0" destOrd="0" presId="urn:microsoft.com/office/officeart/2005/8/layout/hierarchy1"/>
    <dgm:cxn modelId="{EF453F83-519D-FE49-AA43-0E15625DDEC6}" type="presOf" srcId="{929067A0-1D73-074B-BB38-1FCE55F6D538}" destId="{745789A0-DE24-EB49-991E-3217C2B875A3}" srcOrd="0" destOrd="0" presId="urn:microsoft.com/office/officeart/2005/8/layout/hierarchy1"/>
    <dgm:cxn modelId="{33C4583F-2CE9-CD46-83D3-38C67656563F}" srcId="{AB1FD31D-6C0A-0241-97A9-78FBD74F62A4}" destId="{4517B4E4-9D32-5444-BCF3-DB5692EA6DC6}" srcOrd="3" destOrd="0" parTransId="{7E09ACEB-78ED-1742-9668-8F4803B6537E}" sibTransId="{AD102351-00F4-8643-B2E5-8443AA7656BA}"/>
    <dgm:cxn modelId="{8A5A5F27-BFAF-D94E-9BA2-D0236564F072}" srcId="{CABDF38D-9BD7-F744-ACE0-57EAEDCD8531}" destId="{CA73CCAA-00F3-BD43-A90E-EE5C288A39DB}" srcOrd="0" destOrd="0" parTransId="{B16B1C91-7FB9-5D4B-8602-45E53AA031DE}" sibTransId="{1C24D5AA-355C-514D-930B-F4889495ECF5}"/>
    <dgm:cxn modelId="{F766E202-B44D-BE4E-A657-42EAD79F8DB0}" type="presOf" srcId="{5F8077EC-319F-7E44-B57E-F9176E9E96D3}" destId="{A8DB01CD-F42C-DA40-9D98-DAFFD586FA4B}" srcOrd="0" destOrd="0" presId="urn:microsoft.com/office/officeart/2005/8/layout/hierarchy1"/>
    <dgm:cxn modelId="{5268E2B0-129F-0248-BE8A-5FE278CAF028}" type="presOf" srcId="{B202954E-1088-E34A-9C5E-8BB43E575072}" destId="{29835B64-583C-C445-8776-BB6CE8D7839A}" srcOrd="0" destOrd="0" presId="urn:microsoft.com/office/officeart/2005/8/layout/hierarchy1"/>
    <dgm:cxn modelId="{66A7E986-318B-AC4E-8DEA-8BF938C86C4A}" type="presOf" srcId="{AB1FD31D-6C0A-0241-97A9-78FBD74F62A4}" destId="{C8F063E6-3903-BB47-B4D1-55DC902B4E96}" srcOrd="0" destOrd="0" presId="urn:microsoft.com/office/officeart/2005/8/layout/hierarchy1"/>
    <dgm:cxn modelId="{B4F4E070-6C4A-0E43-947B-8CCB9142AC78}" type="presOf" srcId="{4E1B2D17-CF31-8846-A560-61B0846DFB74}" destId="{E6B20069-A3E2-A941-8796-3D3FB218C6C5}" srcOrd="0" destOrd="0" presId="urn:microsoft.com/office/officeart/2005/8/layout/hierarchy1"/>
    <dgm:cxn modelId="{5D0F66D1-4E7C-0C46-BFC0-484907C57969}" type="presOf" srcId="{49EAB2A9-7757-304C-9052-1A9134CFAAC4}" destId="{8785BAE5-F0C1-4B48-A439-55A2277E641C}" srcOrd="0" destOrd="0" presId="urn:microsoft.com/office/officeart/2005/8/layout/hierarchy1"/>
    <dgm:cxn modelId="{C96D7653-143D-6D4B-B01F-DA194A38F406}" srcId="{37B82BC9-3716-0E4E-8A0F-2F76CBC9C98B}" destId="{49EAB2A9-7757-304C-9052-1A9134CFAAC4}" srcOrd="0" destOrd="0" parTransId="{9D33606E-FB96-124D-B610-E104B09BD5E7}" sibTransId="{ECCAEA72-4AD4-E540-B7E6-75A1B44A9F31}"/>
    <dgm:cxn modelId="{928F2136-A558-E446-B93C-B88C2C8AFE48}" type="presOf" srcId="{2805A1F5-6EB4-D94F-9C12-800E0C6ABC91}" destId="{4EE1A8A7-B2D1-9B45-A022-A0795E5AFB32}" srcOrd="0" destOrd="0" presId="urn:microsoft.com/office/officeart/2005/8/layout/hierarchy1"/>
    <dgm:cxn modelId="{5E85EAEB-70DC-884D-86F8-CC0C1CC6DE3F}" type="presOf" srcId="{CA73CCAA-00F3-BD43-A90E-EE5C288A39DB}" destId="{F6E82B89-3BC9-CB47-95E6-EF8722C7C167}" srcOrd="0" destOrd="0" presId="urn:microsoft.com/office/officeart/2005/8/layout/hierarchy1"/>
    <dgm:cxn modelId="{F2A6DD58-4524-9947-A1F5-E87DBF47F047}" type="presOf" srcId="{37B82BC9-3716-0E4E-8A0F-2F76CBC9C98B}" destId="{6090BDB8-F2FF-E144-9A80-B7700CE56F1D}" srcOrd="0" destOrd="0" presId="urn:microsoft.com/office/officeart/2005/8/layout/hierarchy1"/>
    <dgm:cxn modelId="{B25AC1CB-BC38-5A4C-801F-5A168E21B24C}" type="presOf" srcId="{E54AFCE6-0C05-7F4E-9D11-234DA73AA6FB}" destId="{F938C969-F4B1-3245-940E-167753080818}" srcOrd="0" destOrd="0" presId="urn:microsoft.com/office/officeart/2005/8/layout/hierarchy1"/>
    <dgm:cxn modelId="{C9D029ED-C119-464F-ACC6-17F09C7EC074}" type="presOf" srcId="{4517B4E4-9D32-5444-BCF3-DB5692EA6DC6}" destId="{AF11AA60-DBA4-5147-9313-0F987884D079}" srcOrd="0" destOrd="0" presId="urn:microsoft.com/office/officeart/2005/8/layout/hierarchy1"/>
    <dgm:cxn modelId="{13A1082E-67C7-2A47-9F93-5AA381FE74A0}" type="presOf" srcId="{046BE83D-AAE4-1749-9705-1D398FA125E8}" destId="{30933FF7-2682-DC44-A4C3-3607417F141D}" srcOrd="0" destOrd="0" presId="urn:microsoft.com/office/officeart/2005/8/layout/hierarchy1"/>
    <dgm:cxn modelId="{8418B1F2-41E8-B546-A6FE-C4134FDA3E4E}" srcId="{929067A0-1D73-074B-BB38-1FCE55F6D538}" destId="{046BE83D-AAE4-1749-9705-1D398FA125E8}" srcOrd="0" destOrd="0" parTransId="{66A679BC-74D7-4F47-957F-D4948EBE4BD7}" sibTransId="{2EAD9F6F-648E-884E-B4A9-843B5C22B95A}"/>
    <dgm:cxn modelId="{96B36EFA-4566-7B4C-9885-84FD2C49CC8C}" type="presOf" srcId="{CABDF38D-9BD7-F744-ACE0-57EAEDCD8531}" destId="{E3746C9F-9F32-8B46-8EAB-A92AE77B4A6A}" srcOrd="0" destOrd="0" presId="urn:microsoft.com/office/officeart/2005/8/layout/hierarchy1"/>
    <dgm:cxn modelId="{5AAA2F03-7898-B54F-BDD8-DA53AF2EDEDC}" type="presOf" srcId="{E7B34CDC-6DBA-BA44-9A1B-131A496732E4}" destId="{A818C12F-BA81-4243-A4D8-FF04A7F5F69B}" srcOrd="0" destOrd="0" presId="urn:microsoft.com/office/officeart/2005/8/layout/hierarchy1"/>
    <dgm:cxn modelId="{1F0CF9C6-3697-5B47-A3A4-645C46E474C5}" srcId="{37B82BC9-3716-0E4E-8A0F-2F76CBC9C98B}" destId="{929067A0-1D73-074B-BB38-1FCE55F6D538}" srcOrd="2" destOrd="0" parTransId="{88B03611-C35D-284C-8B0A-618E7E0E8382}" sibTransId="{81DD037E-E98C-8E43-AC73-EBA42E4548A9}"/>
    <dgm:cxn modelId="{54E6BAB2-E2E9-D946-9B8E-9DF1C9FC6DB6}" type="presOf" srcId="{7E09ACEB-78ED-1742-9668-8F4803B6537E}" destId="{F38ADB28-DDB0-FB4E-AAE6-F1AB46C5BEF2}" srcOrd="0" destOrd="0" presId="urn:microsoft.com/office/officeart/2005/8/layout/hierarchy1"/>
    <dgm:cxn modelId="{A214EA2F-6B4F-844A-84D8-7B22ACDDE857}" type="presOf" srcId="{B16B1C91-7FB9-5D4B-8602-45E53AA031DE}" destId="{1EEA8C93-2517-0841-84AB-70B3F2C1AEFC}" srcOrd="0" destOrd="0" presId="urn:microsoft.com/office/officeart/2005/8/layout/hierarchy1"/>
    <dgm:cxn modelId="{BDF442A1-97B6-0F4F-B27E-F2C1B612AA2D}" srcId="{AB1FD31D-6C0A-0241-97A9-78FBD74F62A4}" destId="{B202954E-1088-E34A-9C5E-8BB43E575072}" srcOrd="1" destOrd="0" parTransId="{615ABE92-B384-DB4D-940F-C19A7C9B2237}" sibTransId="{D933F391-72CE-6847-8619-B15471677BC7}"/>
    <dgm:cxn modelId="{37EC9060-1B5C-2742-8876-4B47B16730A6}" type="presOf" srcId="{288DEE85-060A-D44A-AAB1-985043BA4049}" destId="{E057C74F-D7EF-BB48-B6FA-9337DB61F4A1}" srcOrd="0" destOrd="0" presId="urn:microsoft.com/office/officeart/2005/8/layout/hierarchy1"/>
    <dgm:cxn modelId="{CDB33449-FA6E-E944-AC63-A8AC28B7F6F4}" srcId="{288DEE85-060A-D44A-AAB1-985043BA4049}" destId="{CABDF38D-9BD7-F744-ACE0-57EAEDCD8531}" srcOrd="0" destOrd="0" parTransId="{2805A1F5-6EB4-D94F-9C12-800E0C6ABC91}" sibTransId="{2EAAF3BC-451D-8149-9CB4-B1D90CB31424}"/>
    <dgm:cxn modelId="{22A79912-373D-FD43-9AEE-4EA280C56F74}" type="presOf" srcId="{B3E610C6-FE7F-1A43-8DBE-B0AEC186BB7E}" destId="{CBCAD938-EE0E-8341-9C6D-55A8BFE77CC4}" srcOrd="0" destOrd="0" presId="urn:microsoft.com/office/officeart/2005/8/layout/hierarchy1"/>
    <dgm:cxn modelId="{72565758-F9F4-634B-BBC1-39AF3FFFA469}" srcId="{37B82BC9-3716-0E4E-8A0F-2F76CBC9C98B}" destId="{288DEE85-060A-D44A-AAB1-985043BA4049}" srcOrd="1" destOrd="0" parTransId="{E6DEDE52-9EE8-1947-8A1A-5F188E2B4801}" sibTransId="{54B173CA-837A-224A-8E66-E6F586570985}"/>
    <dgm:cxn modelId="{ABD75E52-0E9E-EC4B-94E3-ACF7C924C9A3}" type="presParOf" srcId="{6090BDB8-F2FF-E144-9A80-B7700CE56F1D}" destId="{1400AB84-1E8C-BF4C-B306-7BB61698365E}" srcOrd="0" destOrd="0" presId="urn:microsoft.com/office/officeart/2005/8/layout/hierarchy1"/>
    <dgm:cxn modelId="{5BB1642F-3CA8-0D4D-9F74-6CA0DE93DEF3}" type="presParOf" srcId="{1400AB84-1E8C-BF4C-B306-7BB61698365E}" destId="{44B16BB9-F54C-124C-B031-1F96CC70ACAB}" srcOrd="0" destOrd="0" presId="urn:microsoft.com/office/officeart/2005/8/layout/hierarchy1"/>
    <dgm:cxn modelId="{0B79854D-861F-DE4C-B028-4570EAF917DA}" type="presParOf" srcId="{44B16BB9-F54C-124C-B031-1F96CC70ACAB}" destId="{121704E7-9D4A-DB48-BA51-E72A7799DA6E}" srcOrd="0" destOrd="0" presId="urn:microsoft.com/office/officeart/2005/8/layout/hierarchy1"/>
    <dgm:cxn modelId="{8420BD1D-68BC-1641-BD47-EC0E6719B64C}" type="presParOf" srcId="{44B16BB9-F54C-124C-B031-1F96CC70ACAB}" destId="{8785BAE5-F0C1-4B48-A439-55A2277E641C}" srcOrd="1" destOrd="0" presId="urn:microsoft.com/office/officeart/2005/8/layout/hierarchy1"/>
    <dgm:cxn modelId="{F18C18AA-0FEC-4F42-89C8-2FDCF6B389EB}" type="presParOf" srcId="{1400AB84-1E8C-BF4C-B306-7BB61698365E}" destId="{DC025F29-1CD1-D642-A8C3-529DE08D6F95}" srcOrd="1" destOrd="0" presId="urn:microsoft.com/office/officeart/2005/8/layout/hierarchy1"/>
    <dgm:cxn modelId="{0929CA15-7C7A-9646-AC60-608D723AFD17}" type="presParOf" srcId="{6090BDB8-F2FF-E144-9A80-B7700CE56F1D}" destId="{D00DA230-BEA8-3B4F-9073-DC3ADE5191C3}" srcOrd="1" destOrd="0" presId="urn:microsoft.com/office/officeart/2005/8/layout/hierarchy1"/>
    <dgm:cxn modelId="{D3D29334-0C03-E141-89BE-4ECAB6727A33}" type="presParOf" srcId="{D00DA230-BEA8-3B4F-9073-DC3ADE5191C3}" destId="{92CCEF92-FE45-6641-BB96-4850DF1A1978}" srcOrd="0" destOrd="0" presId="urn:microsoft.com/office/officeart/2005/8/layout/hierarchy1"/>
    <dgm:cxn modelId="{D0870287-7A20-D14F-A115-AC4E49F74883}" type="presParOf" srcId="{92CCEF92-FE45-6641-BB96-4850DF1A1978}" destId="{9B6BAED0-70C3-BA45-A4F3-398F6C55B518}" srcOrd="0" destOrd="0" presId="urn:microsoft.com/office/officeart/2005/8/layout/hierarchy1"/>
    <dgm:cxn modelId="{FBE5EACC-AE61-594F-8512-F84C26FF2BC7}" type="presParOf" srcId="{92CCEF92-FE45-6641-BB96-4850DF1A1978}" destId="{E057C74F-D7EF-BB48-B6FA-9337DB61F4A1}" srcOrd="1" destOrd="0" presId="urn:microsoft.com/office/officeart/2005/8/layout/hierarchy1"/>
    <dgm:cxn modelId="{C14196C9-44B6-814C-92AB-2709F408AF1F}" type="presParOf" srcId="{D00DA230-BEA8-3B4F-9073-DC3ADE5191C3}" destId="{620D1AB5-7B5D-894C-8B89-1E31B8481763}" srcOrd="1" destOrd="0" presId="urn:microsoft.com/office/officeart/2005/8/layout/hierarchy1"/>
    <dgm:cxn modelId="{E30B5AD2-DD02-0241-8268-AC5F39BF55A8}" type="presParOf" srcId="{620D1AB5-7B5D-894C-8B89-1E31B8481763}" destId="{4EE1A8A7-B2D1-9B45-A022-A0795E5AFB32}" srcOrd="0" destOrd="0" presId="urn:microsoft.com/office/officeart/2005/8/layout/hierarchy1"/>
    <dgm:cxn modelId="{D86D6EB0-9835-884B-819E-C259A982B43A}" type="presParOf" srcId="{620D1AB5-7B5D-894C-8B89-1E31B8481763}" destId="{4C6ADCC5-ADED-074B-B39F-5C6D62BF7DB8}" srcOrd="1" destOrd="0" presId="urn:microsoft.com/office/officeart/2005/8/layout/hierarchy1"/>
    <dgm:cxn modelId="{5AA0E407-B6C4-9B48-B96F-F621A436C2F0}" type="presParOf" srcId="{4C6ADCC5-ADED-074B-B39F-5C6D62BF7DB8}" destId="{E51E5216-BA3D-9747-8B97-52EA2A059D6F}" srcOrd="0" destOrd="0" presId="urn:microsoft.com/office/officeart/2005/8/layout/hierarchy1"/>
    <dgm:cxn modelId="{1CC05062-9021-AA42-8EF7-F7BC9394C9E5}" type="presParOf" srcId="{E51E5216-BA3D-9747-8B97-52EA2A059D6F}" destId="{A716CA44-127D-6C4D-8B79-66B308EA2221}" srcOrd="0" destOrd="0" presId="urn:microsoft.com/office/officeart/2005/8/layout/hierarchy1"/>
    <dgm:cxn modelId="{10E4200E-D583-474F-8C78-E3E0CF8F71A3}" type="presParOf" srcId="{E51E5216-BA3D-9747-8B97-52EA2A059D6F}" destId="{E3746C9F-9F32-8B46-8EAB-A92AE77B4A6A}" srcOrd="1" destOrd="0" presId="urn:microsoft.com/office/officeart/2005/8/layout/hierarchy1"/>
    <dgm:cxn modelId="{09FC0EEF-9A61-5349-A74F-B9C402CF9736}" type="presParOf" srcId="{4C6ADCC5-ADED-074B-B39F-5C6D62BF7DB8}" destId="{A81E6F81-2F0E-854F-AA41-F13DF3598DE0}" srcOrd="1" destOrd="0" presId="urn:microsoft.com/office/officeart/2005/8/layout/hierarchy1"/>
    <dgm:cxn modelId="{496B6D51-9482-2C43-BA5D-853D5D210B05}" type="presParOf" srcId="{A81E6F81-2F0E-854F-AA41-F13DF3598DE0}" destId="{1EEA8C93-2517-0841-84AB-70B3F2C1AEFC}" srcOrd="0" destOrd="0" presId="urn:microsoft.com/office/officeart/2005/8/layout/hierarchy1"/>
    <dgm:cxn modelId="{E2C688A4-ABDA-FB41-9296-5B948EC53F91}" type="presParOf" srcId="{A81E6F81-2F0E-854F-AA41-F13DF3598DE0}" destId="{D45426A8-001D-1346-ADC3-02C48282BA77}" srcOrd="1" destOrd="0" presId="urn:microsoft.com/office/officeart/2005/8/layout/hierarchy1"/>
    <dgm:cxn modelId="{445788AF-959A-034B-A67E-DD3C68946EB3}" type="presParOf" srcId="{D45426A8-001D-1346-ADC3-02C48282BA77}" destId="{F5E0EB40-9DB4-394B-B436-9B2F30AEED9B}" srcOrd="0" destOrd="0" presId="urn:microsoft.com/office/officeart/2005/8/layout/hierarchy1"/>
    <dgm:cxn modelId="{742E7C61-6C5C-8043-BE4E-E470D9ED91F0}" type="presParOf" srcId="{F5E0EB40-9DB4-394B-B436-9B2F30AEED9B}" destId="{4C489FF9-C0B0-6C47-9590-018109105C22}" srcOrd="0" destOrd="0" presId="urn:microsoft.com/office/officeart/2005/8/layout/hierarchy1"/>
    <dgm:cxn modelId="{BC958BF5-65A4-8D45-B010-7306CCE84CB1}" type="presParOf" srcId="{F5E0EB40-9DB4-394B-B436-9B2F30AEED9B}" destId="{F6E82B89-3BC9-CB47-95E6-EF8722C7C167}" srcOrd="1" destOrd="0" presId="urn:microsoft.com/office/officeart/2005/8/layout/hierarchy1"/>
    <dgm:cxn modelId="{D16E3C1C-4035-FD4F-A948-A885E40D7C68}" type="presParOf" srcId="{D45426A8-001D-1346-ADC3-02C48282BA77}" destId="{3F684582-816D-2A44-B972-282161681592}" srcOrd="1" destOrd="0" presId="urn:microsoft.com/office/officeart/2005/8/layout/hierarchy1"/>
    <dgm:cxn modelId="{F9FCCB4F-BD98-8241-B35D-0604E43D5A19}" type="presParOf" srcId="{A81E6F81-2F0E-854F-AA41-F13DF3598DE0}" destId="{F938C969-F4B1-3245-940E-167753080818}" srcOrd="2" destOrd="0" presId="urn:microsoft.com/office/officeart/2005/8/layout/hierarchy1"/>
    <dgm:cxn modelId="{871BF7CD-C984-0146-BD71-8E9C26675FA4}" type="presParOf" srcId="{A81E6F81-2F0E-854F-AA41-F13DF3598DE0}" destId="{AB53118F-FDC9-184C-8D22-0025B5B9D0B9}" srcOrd="3" destOrd="0" presId="urn:microsoft.com/office/officeart/2005/8/layout/hierarchy1"/>
    <dgm:cxn modelId="{1630D921-2895-FB48-B70D-05D6799D1D03}" type="presParOf" srcId="{AB53118F-FDC9-184C-8D22-0025B5B9D0B9}" destId="{26FC4628-9562-9146-91F0-9107CC4DEB12}" srcOrd="0" destOrd="0" presId="urn:microsoft.com/office/officeart/2005/8/layout/hierarchy1"/>
    <dgm:cxn modelId="{82B7742A-7AF5-5C40-97F2-884F6CF35E9F}" type="presParOf" srcId="{26FC4628-9562-9146-91F0-9107CC4DEB12}" destId="{966594D4-568C-D240-853B-670AD9DE1B87}" srcOrd="0" destOrd="0" presId="urn:microsoft.com/office/officeart/2005/8/layout/hierarchy1"/>
    <dgm:cxn modelId="{7FB632B8-022B-5B44-A385-6C1D50BC467D}" type="presParOf" srcId="{26FC4628-9562-9146-91F0-9107CC4DEB12}" destId="{2CD7CEDD-5B1A-4E40-A869-0D79FF21BF4E}" srcOrd="1" destOrd="0" presId="urn:microsoft.com/office/officeart/2005/8/layout/hierarchy1"/>
    <dgm:cxn modelId="{C94F6E45-18FD-4941-B7C2-099632740ABF}" type="presParOf" srcId="{AB53118F-FDC9-184C-8D22-0025B5B9D0B9}" destId="{2E0E8233-534E-7A45-A01F-04DC54E15C1A}" srcOrd="1" destOrd="0" presId="urn:microsoft.com/office/officeart/2005/8/layout/hierarchy1"/>
    <dgm:cxn modelId="{D6523253-FD39-EE49-A328-5822C9E98D72}" type="presParOf" srcId="{620D1AB5-7B5D-894C-8B89-1E31B8481763}" destId="{A818C12F-BA81-4243-A4D8-FF04A7F5F69B}" srcOrd="2" destOrd="0" presId="urn:microsoft.com/office/officeart/2005/8/layout/hierarchy1"/>
    <dgm:cxn modelId="{6FFE44A4-DC77-9A43-AAAF-A6FB03ACBE6C}" type="presParOf" srcId="{620D1AB5-7B5D-894C-8B89-1E31B8481763}" destId="{90D6F806-2D93-DD46-AAEA-E7734600905F}" srcOrd="3" destOrd="0" presId="urn:microsoft.com/office/officeart/2005/8/layout/hierarchy1"/>
    <dgm:cxn modelId="{32ABD86E-9715-4E40-8F08-D6B97B2B6D5C}" type="presParOf" srcId="{90D6F806-2D93-DD46-AAEA-E7734600905F}" destId="{37907512-E156-6A46-A07E-8A384FAFAD17}" srcOrd="0" destOrd="0" presId="urn:microsoft.com/office/officeart/2005/8/layout/hierarchy1"/>
    <dgm:cxn modelId="{D6044B50-547B-3C4D-8C5C-AEE8AD38DEA2}" type="presParOf" srcId="{37907512-E156-6A46-A07E-8A384FAFAD17}" destId="{03F8FB46-0139-AB46-B398-66B6186B3923}" srcOrd="0" destOrd="0" presId="urn:microsoft.com/office/officeart/2005/8/layout/hierarchy1"/>
    <dgm:cxn modelId="{79889EFC-6C27-BD45-9093-19E869343C35}" type="presParOf" srcId="{37907512-E156-6A46-A07E-8A384FAFAD17}" destId="{C8F063E6-3903-BB47-B4D1-55DC902B4E96}" srcOrd="1" destOrd="0" presId="urn:microsoft.com/office/officeart/2005/8/layout/hierarchy1"/>
    <dgm:cxn modelId="{D59A5E26-EE9E-6342-9F40-CBEAD2FC34DF}" type="presParOf" srcId="{90D6F806-2D93-DD46-AAEA-E7734600905F}" destId="{5E540431-AC70-1242-9064-0A4FD43AD3CF}" srcOrd="1" destOrd="0" presId="urn:microsoft.com/office/officeart/2005/8/layout/hierarchy1"/>
    <dgm:cxn modelId="{CAE673BF-2999-DB4E-8A90-FA9C59C67311}" type="presParOf" srcId="{5E540431-AC70-1242-9064-0A4FD43AD3CF}" destId="{ACA87180-2A8C-9A44-A634-532833CC1ABA}" srcOrd="0" destOrd="0" presId="urn:microsoft.com/office/officeart/2005/8/layout/hierarchy1"/>
    <dgm:cxn modelId="{A641D8D6-A026-5944-BBC9-022D90A9D642}" type="presParOf" srcId="{5E540431-AC70-1242-9064-0A4FD43AD3CF}" destId="{4D1A0B80-4BE5-0A4D-994F-244AB636E18F}" srcOrd="1" destOrd="0" presId="urn:microsoft.com/office/officeart/2005/8/layout/hierarchy1"/>
    <dgm:cxn modelId="{2FA28654-1C74-9C41-AA27-4DE41B88C738}" type="presParOf" srcId="{4D1A0B80-4BE5-0A4D-994F-244AB636E18F}" destId="{88B51732-AE2C-5F47-85EB-A351360013B6}" srcOrd="0" destOrd="0" presId="urn:microsoft.com/office/officeart/2005/8/layout/hierarchy1"/>
    <dgm:cxn modelId="{483931DE-2412-2B43-8304-8CBB1355C37B}" type="presParOf" srcId="{88B51732-AE2C-5F47-85EB-A351360013B6}" destId="{B95A9586-9EDC-1143-B860-086095D7D7FB}" srcOrd="0" destOrd="0" presId="urn:microsoft.com/office/officeart/2005/8/layout/hierarchy1"/>
    <dgm:cxn modelId="{7375DCFB-1CE2-2B43-8873-C4BC6B7D8B24}" type="presParOf" srcId="{88B51732-AE2C-5F47-85EB-A351360013B6}" destId="{CBCAD938-EE0E-8341-9C6D-55A8BFE77CC4}" srcOrd="1" destOrd="0" presId="urn:microsoft.com/office/officeart/2005/8/layout/hierarchy1"/>
    <dgm:cxn modelId="{A660E27C-1DD4-F447-9669-383071D91D7C}" type="presParOf" srcId="{4D1A0B80-4BE5-0A4D-994F-244AB636E18F}" destId="{35B7DF61-7CB8-724A-B65E-7FB53DED2994}" srcOrd="1" destOrd="0" presId="urn:microsoft.com/office/officeart/2005/8/layout/hierarchy1"/>
    <dgm:cxn modelId="{895921B5-09BB-6344-BCB0-B73F22E522CE}" type="presParOf" srcId="{5E540431-AC70-1242-9064-0A4FD43AD3CF}" destId="{6EC63523-D53D-2744-AAA5-34F6CC0244BC}" srcOrd="2" destOrd="0" presId="urn:microsoft.com/office/officeart/2005/8/layout/hierarchy1"/>
    <dgm:cxn modelId="{CAD0CA2B-174D-0045-B648-DF9C9F73C6B3}" type="presParOf" srcId="{5E540431-AC70-1242-9064-0A4FD43AD3CF}" destId="{1EC09301-40AB-9745-9FB1-D29DF79E5B54}" srcOrd="3" destOrd="0" presId="urn:microsoft.com/office/officeart/2005/8/layout/hierarchy1"/>
    <dgm:cxn modelId="{2D732AA4-180E-3C42-AB07-04AAB6CBDCCF}" type="presParOf" srcId="{1EC09301-40AB-9745-9FB1-D29DF79E5B54}" destId="{0D895556-B1F0-7B43-8EEC-840290EC204E}" srcOrd="0" destOrd="0" presId="urn:microsoft.com/office/officeart/2005/8/layout/hierarchy1"/>
    <dgm:cxn modelId="{CA0C1FCD-D0FF-F546-A471-F61A96AA2EB9}" type="presParOf" srcId="{0D895556-B1F0-7B43-8EEC-840290EC204E}" destId="{8861B73A-9779-D249-B692-4BBB2B0F6BF9}" srcOrd="0" destOrd="0" presId="urn:microsoft.com/office/officeart/2005/8/layout/hierarchy1"/>
    <dgm:cxn modelId="{6CBA4A4A-B43B-6944-97EC-2B58B01A07C6}" type="presParOf" srcId="{0D895556-B1F0-7B43-8EEC-840290EC204E}" destId="{29835B64-583C-C445-8776-BB6CE8D7839A}" srcOrd="1" destOrd="0" presId="urn:microsoft.com/office/officeart/2005/8/layout/hierarchy1"/>
    <dgm:cxn modelId="{FE569330-E8E9-9148-9B52-CD09253DF16C}" type="presParOf" srcId="{1EC09301-40AB-9745-9FB1-D29DF79E5B54}" destId="{1B07C049-7474-094E-8EAA-EE8EDE6DDF66}" srcOrd="1" destOrd="0" presId="urn:microsoft.com/office/officeart/2005/8/layout/hierarchy1"/>
    <dgm:cxn modelId="{9A0E2234-3201-BE46-AC56-48F4A63F7702}" type="presParOf" srcId="{5E540431-AC70-1242-9064-0A4FD43AD3CF}" destId="{A8DB01CD-F42C-DA40-9D98-DAFFD586FA4B}" srcOrd="4" destOrd="0" presId="urn:microsoft.com/office/officeart/2005/8/layout/hierarchy1"/>
    <dgm:cxn modelId="{3D629F40-D583-F143-9963-63FAA687FA28}" type="presParOf" srcId="{5E540431-AC70-1242-9064-0A4FD43AD3CF}" destId="{81DF3D38-9176-3048-AE51-25EE01266687}" srcOrd="5" destOrd="0" presId="urn:microsoft.com/office/officeart/2005/8/layout/hierarchy1"/>
    <dgm:cxn modelId="{CC031AAE-7426-5C45-818A-869BD7365B26}" type="presParOf" srcId="{81DF3D38-9176-3048-AE51-25EE01266687}" destId="{CF4F6F75-2165-7B48-912C-38A78DE1AB68}" srcOrd="0" destOrd="0" presId="urn:microsoft.com/office/officeart/2005/8/layout/hierarchy1"/>
    <dgm:cxn modelId="{1834FD61-2F3C-4049-B805-A3344215A95B}" type="presParOf" srcId="{CF4F6F75-2165-7B48-912C-38A78DE1AB68}" destId="{8DD0A5EF-4167-1F47-98B9-F853F9BD325D}" srcOrd="0" destOrd="0" presId="urn:microsoft.com/office/officeart/2005/8/layout/hierarchy1"/>
    <dgm:cxn modelId="{61670662-5137-284B-BA4E-75A5749C2F8A}" type="presParOf" srcId="{CF4F6F75-2165-7B48-912C-38A78DE1AB68}" destId="{E6B20069-A3E2-A941-8796-3D3FB218C6C5}" srcOrd="1" destOrd="0" presId="urn:microsoft.com/office/officeart/2005/8/layout/hierarchy1"/>
    <dgm:cxn modelId="{9EF21919-886B-8348-956A-3D08593AC96A}" type="presParOf" srcId="{81DF3D38-9176-3048-AE51-25EE01266687}" destId="{1FAA99A7-3D8A-3E49-8B3A-DA8866BC52EA}" srcOrd="1" destOrd="0" presId="urn:microsoft.com/office/officeart/2005/8/layout/hierarchy1"/>
    <dgm:cxn modelId="{29B02450-B71E-4C45-A8D2-EE30C4407D81}" type="presParOf" srcId="{5E540431-AC70-1242-9064-0A4FD43AD3CF}" destId="{F38ADB28-DDB0-FB4E-AAE6-F1AB46C5BEF2}" srcOrd="6" destOrd="0" presId="urn:microsoft.com/office/officeart/2005/8/layout/hierarchy1"/>
    <dgm:cxn modelId="{4ECE8A70-4E87-4F40-9AC6-7B3A98F3836C}" type="presParOf" srcId="{5E540431-AC70-1242-9064-0A4FD43AD3CF}" destId="{359E40E5-1BDE-534B-8AE2-EFA60062C640}" srcOrd="7" destOrd="0" presId="urn:microsoft.com/office/officeart/2005/8/layout/hierarchy1"/>
    <dgm:cxn modelId="{B90E516F-7338-D748-A6CD-E306C3B30B23}" type="presParOf" srcId="{359E40E5-1BDE-534B-8AE2-EFA60062C640}" destId="{10F6A4BA-5195-0042-8897-51206F591F90}" srcOrd="0" destOrd="0" presId="urn:microsoft.com/office/officeart/2005/8/layout/hierarchy1"/>
    <dgm:cxn modelId="{1012603C-E92B-BA4C-B552-785BF99A6498}" type="presParOf" srcId="{10F6A4BA-5195-0042-8897-51206F591F90}" destId="{4B8D34BD-108D-8849-A7DC-7C8FB0E587E9}" srcOrd="0" destOrd="0" presId="urn:microsoft.com/office/officeart/2005/8/layout/hierarchy1"/>
    <dgm:cxn modelId="{1CEABC0F-A1D6-6947-9E5E-44B4E001DD72}" type="presParOf" srcId="{10F6A4BA-5195-0042-8897-51206F591F90}" destId="{AF11AA60-DBA4-5147-9313-0F987884D079}" srcOrd="1" destOrd="0" presId="urn:microsoft.com/office/officeart/2005/8/layout/hierarchy1"/>
    <dgm:cxn modelId="{BD80B98F-4FD3-1D49-814E-6DA6B6C799B9}" type="presParOf" srcId="{359E40E5-1BDE-534B-8AE2-EFA60062C640}" destId="{8F4847FE-FD0B-1345-8C61-109A7F7E56FB}" srcOrd="1" destOrd="0" presId="urn:microsoft.com/office/officeart/2005/8/layout/hierarchy1"/>
    <dgm:cxn modelId="{49919416-F702-F742-804F-2AAD2D50FA91}" type="presParOf" srcId="{6090BDB8-F2FF-E144-9A80-B7700CE56F1D}" destId="{7EECE740-480E-BE4B-9DDC-68AB6FDD9072}" srcOrd="2" destOrd="0" presId="urn:microsoft.com/office/officeart/2005/8/layout/hierarchy1"/>
    <dgm:cxn modelId="{A6EB6707-8A44-E445-B302-C49660FF8793}" type="presParOf" srcId="{7EECE740-480E-BE4B-9DDC-68AB6FDD9072}" destId="{C683ED3D-A216-8945-B49D-8200936AAE3A}" srcOrd="0" destOrd="0" presId="urn:microsoft.com/office/officeart/2005/8/layout/hierarchy1"/>
    <dgm:cxn modelId="{733BDAA0-35A0-8344-B29E-45FC017A518E}" type="presParOf" srcId="{C683ED3D-A216-8945-B49D-8200936AAE3A}" destId="{FD2F386D-D1EB-C543-BEB9-8175C915C46D}" srcOrd="0" destOrd="0" presId="urn:microsoft.com/office/officeart/2005/8/layout/hierarchy1"/>
    <dgm:cxn modelId="{667E83AE-957C-B645-9837-9F0E299DCAAB}" type="presParOf" srcId="{C683ED3D-A216-8945-B49D-8200936AAE3A}" destId="{745789A0-DE24-EB49-991E-3217C2B875A3}" srcOrd="1" destOrd="0" presId="urn:microsoft.com/office/officeart/2005/8/layout/hierarchy1"/>
    <dgm:cxn modelId="{EEB60490-51B2-6640-B3FA-AD3E1B27557D}" type="presParOf" srcId="{7EECE740-480E-BE4B-9DDC-68AB6FDD9072}" destId="{970A1C58-BF5E-7249-94F2-5490E1314121}" srcOrd="1" destOrd="0" presId="urn:microsoft.com/office/officeart/2005/8/layout/hierarchy1"/>
    <dgm:cxn modelId="{1C53A47B-7FDF-7641-A9FE-1D3DF3B320DB}" type="presParOf" srcId="{970A1C58-BF5E-7249-94F2-5490E1314121}" destId="{C99E14C8-AB58-8E46-92F1-7206B8DF6918}" srcOrd="0" destOrd="0" presId="urn:microsoft.com/office/officeart/2005/8/layout/hierarchy1"/>
    <dgm:cxn modelId="{677DFA39-E7CA-B444-BC35-36F0577B783E}" type="presParOf" srcId="{970A1C58-BF5E-7249-94F2-5490E1314121}" destId="{D62E7487-BE1C-D74C-BB79-278E01B9E300}" srcOrd="1" destOrd="0" presId="urn:microsoft.com/office/officeart/2005/8/layout/hierarchy1"/>
    <dgm:cxn modelId="{7293C586-4136-A34B-809D-29841004AFC1}" type="presParOf" srcId="{D62E7487-BE1C-D74C-BB79-278E01B9E300}" destId="{BC5D658F-A1B4-2A4F-AE3B-5E8EFF351EDE}" srcOrd="0" destOrd="0" presId="urn:microsoft.com/office/officeart/2005/8/layout/hierarchy1"/>
    <dgm:cxn modelId="{EA071D60-228B-A84D-A07C-3B255B817F6B}" type="presParOf" srcId="{BC5D658F-A1B4-2A4F-AE3B-5E8EFF351EDE}" destId="{5FCFA21B-F4D5-CA40-9CE3-D511CA85B9FC}" srcOrd="0" destOrd="0" presId="urn:microsoft.com/office/officeart/2005/8/layout/hierarchy1"/>
    <dgm:cxn modelId="{34954EC9-3D3B-1948-937C-090A8E7A8432}" type="presParOf" srcId="{BC5D658F-A1B4-2A4F-AE3B-5E8EFF351EDE}" destId="{30933FF7-2682-DC44-A4C3-3607417F141D}" srcOrd="1" destOrd="0" presId="urn:microsoft.com/office/officeart/2005/8/layout/hierarchy1"/>
    <dgm:cxn modelId="{8748B9DE-451A-6D47-B8DC-25A21D9B3999}" type="presParOf" srcId="{D62E7487-BE1C-D74C-BB79-278E01B9E300}" destId="{F9E5B72D-A260-B74B-84A7-D0E74C81E9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4821E2-24A5-F44D-9C90-581B7A006482}">
      <dsp:nvSpPr>
        <dsp:cNvPr id="0" name=""/>
        <dsp:cNvSpPr/>
      </dsp:nvSpPr>
      <dsp:spPr>
        <a:xfrm>
          <a:off x="3080156" y="1021389"/>
          <a:ext cx="2069326" cy="1241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Flip Camera</a:t>
          </a:r>
          <a:endParaRPr lang="en-US" sz="3200" kern="1200" dirty="0"/>
        </a:p>
      </dsp:txBody>
      <dsp:txXfrm>
        <a:off x="3080156" y="1021389"/>
        <a:ext cx="2069326" cy="1241595"/>
      </dsp:txXfrm>
    </dsp:sp>
    <dsp:sp modelId="{C338783C-C065-BE4E-B583-21B1A22A2451}">
      <dsp:nvSpPr>
        <dsp:cNvPr id="0" name=""/>
        <dsp:cNvSpPr/>
      </dsp:nvSpPr>
      <dsp:spPr>
        <a:xfrm>
          <a:off x="0" y="2515972"/>
          <a:ext cx="2830164" cy="1698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Canon Camera</a:t>
          </a:r>
          <a:endParaRPr lang="en-US" sz="3200" kern="1200" dirty="0"/>
        </a:p>
      </dsp:txBody>
      <dsp:txXfrm>
        <a:off x="0" y="2515972"/>
        <a:ext cx="2830164" cy="1698098"/>
      </dsp:txXfrm>
    </dsp:sp>
    <dsp:sp modelId="{38638DDA-B690-564A-B1DD-F5F906EBAE5F}">
      <dsp:nvSpPr>
        <dsp:cNvPr id="0" name=""/>
        <dsp:cNvSpPr/>
      </dsp:nvSpPr>
      <dsp:spPr>
        <a:xfrm>
          <a:off x="5708590" y="1096210"/>
          <a:ext cx="2521009" cy="1512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HOBO Bank</a:t>
          </a:r>
          <a:endParaRPr lang="en-US" sz="3200" kern="1200" dirty="0"/>
        </a:p>
      </dsp:txBody>
      <dsp:txXfrm>
        <a:off x="5708590" y="1096210"/>
        <a:ext cx="2521009" cy="1512605"/>
      </dsp:txXfrm>
    </dsp:sp>
    <dsp:sp modelId="{876E4FA9-C7C1-5242-BFEE-4A6CD3D713E4}">
      <dsp:nvSpPr>
        <dsp:cNvPr id="0" name=""/>
        <dsp:cNvSpPr/>
      </dsp:nvSpPr>
      <dsp:spPr>
        <a:xfrm>
          <a:off x="5768777" y="3049489"/>
          <a:ext cx="2460814" cy="147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Verhage</a:t>
          </a:r>
          <a:r>
            <a:rPr lang="en-US" sz="3200" kern="1200" dirty="0" smtClean="0"/>
            <a:t> Loggers</a:t>
          </a:r>
          <a:endParaRPr lang="en-US" sz="3200" kern="1200" dirty="0"/>
        </a:p>
      </dsp:txBody>
      <dsp:txXfrm>
        <a:off x="5768777" y="3049489"/>
        <a:ext cx="2460814" cy="1476464"/>
      </dsp:txXfrm>
    </dsp:sp>
    <dsp:sp modelId="{36C628EE-5491-1040-A19E-FA8780115220}">
      <dsp:nvSpPr>
        <dsp:cNvPr id="0" name=""/>
        <dsp:cNvSpPr/>
      </dsp:nvSpPr>
      <dsp:spPr>
        <a:xfrm>
          <a:off x="240627" y="675623"/>
          <a:ext cx="2200464" cy="1320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Biological Experiment</a:t>
          </a:r>
          <a:endParaRPr lang="en-US" sz="3200" kern="1200" dirty="0"/>
        </a:p>
      </dsp:txBody>
      <dsp:txXfrm>
        <a:off x="240627" y="675623"/>
        <a:ext cx="2200464" cy="1320278"/>
      </dsp:txXfrm>
    </dsp:sp>
    <dsp:sp modelId="{A6B25581-9863-C041-9CEB-00D3FFDE0AE3}">
      <dsp:nvSpPr>
        <dsp:cNvPr id="0" name=""/>
        <dsp:cNvSpPr/>
      </dsp:nvSpPr>
      <dsp:spPr>
        <a:xfrm>
          <a:off x="3303672" y="2885134"/>
          <a:ext cx="2351011" cy="1410606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Power from </a:t>
          </a:r>
          <a:r>
            <a:rPr lang="en-US" sz="3200" kern="1200" dirty="0" err="1" smtClean="0"/>
            <a:t>MinnSpec</a:t>
          </a:r>
          <a:endParaRPr lang="en-US" sz="3200" kern="1200" dirty="0"/>
        </a:p>
      </dsp:txBody>
      <dsp:txXfrm>
        <a:off x="3303672" y="2885134"/>
        <a:ext cx="2351011" cy="14106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E14C8-AB58-8E46-92F1-7206B8DF6918}">
      <dsp:nvSpPr>
        <dsp:cNvPr id="0" name=""/>
        <dsp:cNvSpPr/>
      </dsp:nvSpPr>
      <dsp:spPr>
        <a:xfrm>
          <a:off x="6837874" y="603145"/>
          <a:ext cx="429605" cy="1177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357"/>
              </a:lnTo>
              <a:lnTo>
                <a:pt x="429605" y="1072357"/>
              </a:lnTo>
              <a:lnTo>
                <a:pt x="429605" y="1177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ADB28-DDB0-FB4E-AAE6-F1AB46C5BEF2}">
      <dsp:nvSpPr>
        <dsp:cNvPr id="0" name=""/>
        <dsp:cNvSpPr/>
      </dsp:nvSpPr>
      <dsp:spPr>
        <a:xfrm>
          <a:off x="5443872" y="2564554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B01CD-F42C-DA40-9D98-DAFFD586FA4B}">
      <dsp:nvSpPr>
        <dsp:cNvPr id="0" name=""/>
        <dsp:cNvSpPr/>
      </dsp:nvSpPr>
      <dsp:spPr>
        <a:xfrm>
          <a:off x="5443872" y="2564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3523-D53D-2744-AAA5-34F6CC0244BC}">
      <dsp:nvSpPr>
        <dsp:cNvPr id="0" name=""/>
        <dsp:cNvSpPr/>
      </dsp:nvSpPr>
      <dsp:spPr>
        <a:xfrm>
          <a:off x="4747691" y="2564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87180-2A8C-9A44-A634-532833CC1ABA}">
      <dsp:nvSpPr>
        <dsp:cNvPr id="0" name=""/>
        <dsp:cNvSpPr/>
      </dsp:nvSpPr>
      <dsp:spPr>
        <a:xfrm>
          <a:off x="3355330" y="2564554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8C12F-BA81-4243-A4D8-FF04A7F5F69B}">
      <dsp:nvSpPr>
        <dsp:cNvPr id="0" name=""/>
        <dsp:cNvSpPr/>
      </dsp:nvSpPr>
      <dsp:spPr>
        <a:xfrm>
          <a:off x="3355330" y="1509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8C969-F4B1-3245-940E-167753080818}">
      <dsp:nvSpPr>
        <dsp:cNvPr id="0" name=""/>
        <dsp:cNvSpPr/>
      </dsp:nvSpPr>
      <dsp:spPr>
        <a:xfrm>
          <a:off x="1266787" y="2564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A8C93-2517-0841-84AB-70B3F2C1AEFC}">
      <dsp:nvSpPr>
        <dsp:cNvPr id="0" name=""/>
        <dsp:cNvSpPr/>
      </dsp:nvSpPr>
      <dsp:spPr>
        <a:xfrm>
          <a:off x="570607" y="2564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1A8A7-B2D1-9B45-A022-A0795E5AFB32}">
      <dsp:nvSpPr>
        <dsp:cNvPr id="0" name=""/>
        <dsp:cNvSpPr/>
      </dsp:nvSpPr>
      <dsp:spPr>
        <a:xfrm>
          <a:off x="1266787" y="1509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704E7-9D4A-DB48-BA51-E72A7799DA6E}">
      <dsp:nvSpPr>
        <dsp:cNvPr id="0" name=""/>
        <dsp:cNvSpPr/>
      </dsp:nvSpPr>
      <dsp:spPr>
        <a:xfrm>
          <a:off x="-126578" y="-12024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5BAE5-F0C1-4B48-A439-55A2277E641C}">
      <dsp:nvSpPr>
        <dsp:cNvPr id="0" name=""/>
        <dsp:cNvSpPr/>
      </dsp:nvSpPr>
      <dsp:spPr>
        <a:xfrm>
          <a:off x="0" y="0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Dr. James </a:t>
          </a:r>
          <a:r>
            <a:rPr lang="en-US" sz="1100" kern="1200" dirty="0" err="1" smtClean="0"/>
            <a:t>Flaten</a:t>
          </a:r>
          <a:r>
            <a:rPr lang="en-US" sz="1100" kern="1200" dirty="0" smtClean="0"/>
            <a:t> (Advisor)</a:t>
          </a:r>
          <a:endParaRPr lang="en-US" sz="1100" kern="1200" dirty="0"/>
        </a:p>
      </dsp:txBody>
      <dsp:txXfrm>
        <a:off x="0" y="0"/>
        <a:ext cx="1139204" cy="723395"/>
      </dsp:txXfrm>
    </dsp:sp>
    <dsp:sp modelId="{9B6BAED0-70C3-BA45-A4F3-398F6C55B518}">
      <dsp:nvSpPr>
        <dsp:cNvPr id="0" name=""/>
        <dsp:cNvSpPr/>
      </dsp:nvSpPr>
      <dsp:spPr>
        <a:xfrm>
          <a:off x="2785727" y="786445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7C74F-D7EF-BB48-B6FA-9337DB61F4A1}">
      <dsp:nvSpPr>
        <dsp:cNvPr id="0" name=""/>
        <dsp:cNvSpPr/>
      </dsp:nvSpPr>
      <dsp:spPr>
        <a:xfrm>
          <a:off x="2912305" y="90669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Kyle Marek-Spartz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(Team Lead)</a:t>
          </a:r>
          <a:endParaRPr lang="en-US" sz="1100" kern="1200" dirty="0"/>
        </a:p>
      </dsp:txBody>
      <dsp:txXfrm>
        <a:off x="2912305" y="906694"/>
        <a:ext cx="1139204" cy="723395"/>
      </dsp:txXfrm>
    </dsp:sp>
    <dsp:sp modelId="{A716CA44-127D-6C4D-8B79-66B308EA2221}">
      <dsp:nvSpPr>
        <dsp:cNvPr id="0" name=""/>
        <dsp:cNvSpPr/>
      </dsp:nvSpPr>
      <dsp:spPr>
        <a:xfrm>
          <a:off x="697185" y="1841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46C9F-9F32-8B46-8EAB-A92AE77B4A6A}">
      <dsp:nvSpPr>
        <dsp:cNvPr id="0" name=""/>
        <dsp:cNvSpPr/>
      </dsp:nvSpPr>
      <dsp:spPr>
        <a:xfrm>
          <a:off x="823763" y="1961408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Biological Team</a:t>
          </a:r>
          <a:endParaRPr lang="en-US" sz="1100" kern="1200" dirty="0"/>
        </a:p>
      </dsp:txBody>
      <dsp:txXfrm>
        <a:off x="823763" y="1961408"/>
        <a:ext cx="1139204" cy="723395"/>
      </dsp:txXfrm>
    </dsp:sp>
    <dsp:sp modelId="{4C489FF9-C0B0-6C47-9590-018109105C22}">
      <dsp:nvSpPr>
        <dsp:cNvPr id="0" name=""/>
        <dsp:cNvSpPr/>
      </dsp:nvSpPr>
      <dsp:spPr>
        <a:xfrm>
          <a:off x="1004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82B89-3BC9-CB47-95E6-EF8722C7C167}">
      <dsp:nvSpPr>
        <dsp:cNvPr id="0" name=""/>
        <dsp:cNvSpPr/>
      </dsp:nvSpPr>
      <dsp:spPr>
        <a:xfrm>
          <a:off x="127582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Mary Pattison (Lichens)</a:t>
          </a:r>
          <a:endParaRPr lang="en-US" sz="1100" kern="1200" dirty="0"/>
        </a:p>
      </dsp:txBody>
      <dsp:txXfrm>
        <a:off x="127582" y="3016122"/>
        <a:ext cx="1139204" cy="723395"/>
      </dsp:txXfrm>
    </dsp:sp>
    <dsp:sp modelId="{966594D4-568C-D240-853B-670AD9DE1B87}">
      <dsp:nvSpPr>
        <dsp:cNvPr id="0" name=""/>
        <dsp:cNvSpPr/>
      </dsp:nvSpPr>
      <dsp:spPr>
        <a:xfrm>
          <a:off x="1393366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7CEDD-5B1A-4E40-A869-0D79FF21BF4E}">
      <dsp:nvSpPr>
        <dsp:cNvPr id="0" name=""/>
        <dsp:cNvSpPr/>
      </dsp:nvSpPr>
      <dsp:spPr>
        <a:xfrm>
          <a:off x="1519944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Alex Knutson-</a:t>
          </a:r>
          <a:r>
            <a:rPr lang="en-US" sz="1100" kern="1200" dirty="0" err="1" smtClean="0"/>
            <a:t>Smisek</a:t>
          </a:r>
          <a:r>
            <a:rPr lang="en-US" sz="1100" kern="1200" dirty="0" smtClean="0"/>
            <a:t> (Ames Test)</a:t>
          </a:r>
          <a:endParaRPr lang="en-US" sz="1100" kern="1200" dirty="0"/>
        </a:p>
      </dsp:txBody>
      <dsp:txXfrm>
        <a:off x="1519944" y="3016122"/>
        <a:ext cx="1139204" cy="723395"/>
      </dsp:txXfrm>
    </dsp:sp>
    <dsp:sp modelId="{03F8FB46-0139-AB46-B398-66B6186B3923}">
      <dsp:nvSpPr>
        <dsp:cNvPr id="0" name=""/>
        <dsp:cNvSpPr/>
      </dsp:nvSpPr>
      <dsp:spPr>
        <a:xfrm>
          <a:off x="4874269" y="1841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063E6-3903-BB47-B4D1-55DC902B4E96}">
      <dsp:nvSpPr>
        <dsp:cNvPr id="0" name=""/>
        <dsp:cNvSpPr/>
      </dsp:nvSpPr>
      <dsp:spPr>
        <a:xfrm>
          <a:off x="5000848" y="1961408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Ballooning Hardware Team</a:t>
          </a:r>
          <a:endParaRPr lang="en-US" sz="1100" kern="1200" dirty="0"/>
        </a:p>
      </dsp:txBody>
      <dsp:txXfrm>
        <a:off x="5000848" y="1961408"/>
        <a:ext cx="1139204" cy="723395"/>
      </dsp:txXfrm>
    </dsp:sp>
    <dsp:sp modelId="{B95A9586-9EDC-1143-B860-086095D7D7FB}">
      <dsp:nvSpPr>
        <dsp:cNvPr id="0" name=""/>
        <dsp:cNvSpPr/>
      </dsp:nvSpPr>
      <dsp:spPr>
        <a:xfrm>
          <a:off x="2785727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AD938-EE0E-8341-9C6D-55A8BFE77CC4}">
      <dsp:nvSpPr>
        <dsp:cNvPr id="0" name=""/>
        <dsp:cNvSpPr/>
      </dsp:nvSpPr>
      <dsp:spPr>
        <a:xfrm>
          <a:off x="2912305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Cait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Mantych</a:t>
          </a:r>
          <a:r>
            <a:rPr lang="en-US" sz="1100" kern="1200" dirty="0" smtClean="0"/>
            <a:t> (Ballooning lead, School Liaison)</a:t>
          </a:r>
          <a:endParaRPr lang="en-US" sz="1100" kern="1200" dirty="0"/>
        </a:p>
      </dsp:txBody>
      <dsp:txXfrm>
        <a:off x="2912305" y="3016122"/>
        <a:ext cx="1139204" cy="723395"/>
      </dsp:txXfrm>
    </dsp:sp>
    <dsp:sp modelId="{8861B73A-9779-D249-B692-4BBB2B0F6BF9}">
      <dsp:nvSpPr>
        <dsp:cNvPr id="0" name=""/>
        <dsp:cNvSpPr/>
      </dsp:nvSpPr>
      <dsp:spPr>
        <a:xfrm>
          <a:off x="4178089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35B64-583C-C445-8776-BB6CE8D7839A}">
      <dsp:nvSpPr>
        <dsp:cNvPr id="0" name=""/>
        <dsp:cNvSpPr/>
      </dsp:nvSpPr>
      <dsp:spPr>
        <a:xfrm>
          <a:off x="4304667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Seth Frick (HOBO Specialist)</a:t>
          </a:r>
          <a:endParaRPr lang="en-US" sz="1100" kern="1200" dirty="0"/>
        </a:p>
      </dsp:txBody>
      <dsp:txXfrm>
        <a:off x="4304667" y="3016122"/>
        <a:ext cx="1139204" cy="723395"/>
      </dsp:txXfrm>
    </dsp:sp>
    <dsp:sp modelId="{8DD0A5EF-4167-1F47-98B9-F853F9BD325D}">
      <dsp:nvSpPr>
        <dsp:cNvPr id="0" name=""/>
        <dsp:cNvSpPr/>
      </dsp:nvSpPr>
      <dsp:spPr>
        <a:xfrm>
          <a:off x="5570450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20069-A3E2-A941-8796-3D3FB218C6C5}">
      <dsp:nvSpPr>
        <dsp:cNvPr id="0" name=""/>
        <dsp:cNvSpPr/>
      </dsp:nvSpPr>
      <dsp:spPr>
        <a:xfrm>
          <a:off x="5697029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Philip Hansen (</a:t>
          </a:r>
          <a:r>
            <a:rPr lang="en-US" sz="1100" kern="1200" dirty="0" err="1" smtClean="0"/>
            <a:t>Verhage</a:t>
          </a:r>
          <a:r>
            <a:rPr lang="en-US" sz="1100" kern="1200" dirty="0" smtClean="0"/>
            <a:t> specialist)</a:t>
          </a:r>
          <a:endParaRPr lang="en-US" sz="1100" kern="1200" dirty="0"/>
        </a:p>
      </dsp:txBody>
      <dsp:txXfrm>
        <a:off x="5697029" y="3016122"/>
        <a:ext cx="1139204" cy="723395"/>
      </dsp:txXfrm>
    </dsp:sp>
    <dsp:sp modelId="{4B8D34BD-108D-8849-A7DC-7C8FB0E587E9}">
      <dsp:nvSpPr>
        <dsp:cNvPr id="0" name=""/>
        <dsp:cNvSpPr/>
      </dsp:nvSpPr>
      <dsp:spPr>
        <a:xfrm>
          <a:off x="6962812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1AA60-DBA4-5147-9313-0F987884D079}">
      <dsp:nvSpPr>
        <dsp:cNvPr id="0" name=""/>
        <dsp:cNvSpPr/>
      </dsp:nvSpPr>
      <dsp:spPr>
        <a:xfrm>
          <a:off x="7089390" y="3016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 School Students/Teachers</a:t>
          </a:r>
          <a:endParaRPr lang="en-US" sz="1100" kern="1200" dirty="0"/>
        </a:p>
      </dsp:txBody>
      <dsp:txXfrm>
        <a:off x="7089390" y="3016122"/>
        <a:ext cx="1139204" cy="723395"/>
      </dsp:txXfrm>
    </dsp:sp>
    <dsp:sp modelId="{FD2F386D-D1EB-C543-BEB9-8175C915C46D}">
      <dsp:nvSpPr>
        <dsp:cNvPr id="0" name=""/>
        <dsp:cNvSpPr/>
      </dsp:nvSpPr>
      <dsp:spPr>
        <a:xfrm>
          <a:off x="6268271" y="-12024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789A0-DE24-EB49-991E-3217C2B875A3}">
      <dsp:nvSpPr>
        <dsp:cNvPr id="0" name=""/>
        <dsp:cNvSpPr/>
      </dsp:nvSpPr>
      <dsp:spPr>
        <a:xfrm>
          <a:off x="6394850" y="0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Bryce Schaefer (</a:t>
          </a:r>
          <a:r>
            <a:rPr lang="en-US" sz="1100" kern="1200" dirty="0" err="1" smtClean="0"/>
            <a:t>MinnSpec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6394850" y="0"/>
        <a:ext cx="1139204" cy="723395"/>
      </dsp:txXfrm>
    </dsp:sp>
    <dsp:sp modelId="{5FCFA21B-F4D5-CA40-9CE3-D511CA85B9FC}">
      <dsp:nvSpPr>
        <dsp:cNvPr id="0" name=""/>
        <dsp:cNvSpPr/>
      </dsp:nvSpPr>
      <dsp:spPr>
        <a:xfrm>
          <a:off x="6697877" y="1781037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3FF7-2682-DC44-A4C3-3607417F141D}">
      <dsp:nvSpPr>
        <dsp:cNvPr id="0" name=""/>
        <dsp:cNvSpPr/>
      </dsp:nvSpPr>
      <dsp:spPr>
        <a:xfrm>
          <a:off x="6824455" y="190128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MinnSpec</a:t>
          </a:r>
          <a:r>
            <a:rPr lang="en-US" sz="1100" kern="1200" dirty="0" smtClean="0"/>
            <a:t> Structures Team</a:t>
          </a:r>
          <a:endParaRPr lang="en-US" sz="1100" kern="1200" dirty="0"/>
        </a:p>
      </dsp:txBody>
      <dsp:txXfrm>
        <a:off x="6824455" y="1901287"/>
        <a:ext cx="1139204" cy="72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EC6C7-273D-2840-A9C3-C4B6B2932DA3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9274-94D4-B84C-9BC9-0AF2AED7A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9274-94D4-B84C-9BC9-0AF2AED7A9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360E5-6E82-B34D-A4A3-077F4BA2F339}" type="slidenum">
              <a:rPr lang="en-US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36419E-1679-1C4A-BEB6-FEC4F8DDA877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E2E3CE-2C08-B349-84B8-6B1DC2D8DE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4425"/>
            <a:ext cx="7772400" cy="1879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Minnesota Space Grant Consortium (</a:t>
            </a:r>
            <a:r>
              <a:rPr lang="en-US" sz="3200" dirty="0" err="1" smtClean="0"/>
              <a:t>MnSGC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smtClean="0"/>
              <a:t>University of </a:t>
            </a:r>
            <a:r>
              <a:rPr lang="en-US" sz="3200" dirty="0" smtClean="0"/>
              <a:t>Minnesota – Twin Cities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“Group 2”</a:t>
            </a:r>
            <a:r>
              <a:rPr lang="en-US" sz="3200" dirty="0" smtClean="0"/>
              <a:t> Payload (mission name TBA)</a:t>
            </a:r>
            <a:br>
              <a:rPr lang="en-US" sz="3200" dirty="0" smtClean="0"/>
            </a:br>
            <a:r>
              <a:rPr lang="en-US" sz="3200" dirty="0" smtClean="0"/>
              <a:t>Conceptual Design Review – Dec. 1, 2010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8200"/>
            <a:ext cx="6400800" cy="327392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 of </a:t>
            </a:r>
            <a:r>
              <a:rPr lang="en-US" b="1" dirty="0" smtClean="0">
                <a:solidFill>
                  <a:srgbClr val="FFC000"/>
                </a:solidFill>
              </a:rPr>
              <a:t>MN student </a:t>
            </a:r>
            <a:r>
              <a:rPr lang="en-US" b="1" dirty="0" smtClean="0">
                <a:solidFill>
                  <a:srgbClr val="FFC000"/>
                </a:solidFill>
              </a:rPr>
              <a:t>t</a:t>
            </a:r>
            <a:r>
              <a:rPr lang="en-US" b="1" dirty="0" smtClean="0">
                <a:solidFill>
                  <a:srgbClr val="FFC000"/>
                </a:solidFill>
              </a:rPr>
              <a:t>eam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embers 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ctr"/>
            <a:r>
              <a:rPr lang="en-US" dirty="0" smtClean="0"/>
              <a:t>Kyle </a:t>
            </a:r>
            <a:r>
              <a:rPr lang="en-US" dirty="0" err="1" smtClean="0"/>
              <a:t>Marek-Spartz</a:t>
            </a:r>
            <a:r>
              <a:rPr lang="en-US" dirty="0" smtClean="0"/>
              <a:t> (team lead</a:t>
            </a:r>
            <a:r>
              <a:rPr lang="en-US" dirty="0" smtClean="0"/>
              <a:t>), </a:t>
            </a:r>
            <a:r>
              <a:rPr lang="en-US" dirty="0" smtClean="0"/>
              <a:t>Seth </a:t>
            </a:r>
            <a:r>
              <a:rPr lang="en-US" dirty="0" smtClean="0"/>
              <a:t>Frick, </a:t>
            </a:r>
            <a:r>
              <a:rPr lang="en-US" dirty="0" err="1" smtClean="0"/>
              <a:t>Cait</a:t>
            </a:r>
            <a:r>
              <a:rPr lang="en-US" dirty="0" smtClean="0"/>
              <a:t> </a:t>
            </a:r>
            <a:r>
              <a:rPr lang="en-US" dirty="0" err="1" smtClean="0"/>
              <a:t>Mantych</a:t>
            </a:r>
            <a:r>
              <a:rPr lang="en-US" dirty="0" smtClean="0"/>
              <a:t>, Mary Pattison, Alana </a:t>
            </a:r>
            <a:r>
              <a:rPr lang="en-US" dirty="0" err="1" smtClean="0"/>
              <a:t>Gedrose</a:t>
            </a:r>
            <a:r>
              <a:rPr lang="en-US" dirty="0" smtClean="0"/>
              <a:t>, Alex Knutson-</a:t>
            </a:r>
            <a:r>
              <a:rPr lang="en-US" dirty="0" err="1" smtClean="0"/>
              <a:t>Smisek</a:t>
            </a:r>
            <a:r>
              <a:rPr lang="en-US" dirty="0" smtClean="0"/>
              <a:t>, Philip </a:t>
            </a:r>
            <a:r>
              <a:rPr lang="en-US" dirty="0" smtClean="0"/>
              <a:t>Hansen, Chris Schumacher, Anthony Knutson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Participating high school teachers (tentative list)</a:t>
            </a:r>
          </a:p>
          <a:p>
            <a:pPr algn="ctr"/>
            <a:r>
              <a:rPr lang="en-US" dirty="0" smtClean="0"/>
              <a:t>Peter </a:t>
            </a:r>
            <a:r>
              <a:rPr lang="en-US" dirty="0" err="1" smtClean="0"/>
              <a:t>Grul</a:t>
            </a:r>
            <a:r>
              <a:rPr lang="en-US" dirty="0" smtClean="0"/>
              <a:t>, Washburn High School, Minneapolis, MN</a:t>
            </a:r>
          </a:p>
          <a:p>
            <a:pPr algn="ctr"/>
            <a:r>
              <a:rPr lang="en-US" dirty="0" smtClean="0"/>
              <a:t>Peter  Pitman, White Bear Lake High School, White Bear, MN</a:t>
            </a:r>
          </a:p>
          <a:p>
            <a:pPr algn="ctr"/>
            <a:r>
              <a:rPr lang="en-US" dirty="0" smtClean="0"/>
              <a:t>Eric </a:t>
            </a:r>
            <a:r>
              <a:rPr lang="en-US" dirty="0" err="1" smtClean="0"/>
              <a:t>Colchin</a:t>
            </a:r>
            <a:r>
              <a:rPr lang="en-US" dirty="0" smtClean="0"/>
              <a:t>, Johnson High School, St. Paul, MN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 of MN faculty a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dvisor:  </a:t>
            </a:r>
            <a:r>
              <a:rPr lang="en-US" dirty="0" smtClean="0"/>
              <a:t>Dr</a:t>
            </a:r>
            <a:r>
              <a:rPr lang="en-US" dirty="0" smtClean="0"/>
              <a:t>. James </a:t>
            </a:r>
            <a:r>
              <a:rPr lang="en-US" dirty="0" err="1" smtClean="0"/>
              <a:t>Flaten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00CCFF"/>
                </a:solidFill>
              </a:rPr>
              <a:t>Consultant:  </a:t>
            </a:r>
            <a:r>
              <a:rPr lang="en-US" dirty="0" smtClean="0"/>
              <a:t>Bryce </a:t>
            </a:r>
            <a:r>
              <a:rPr lang="en-US" dirty="0" smtClean="0"/>
              <a:t>Schaefer (</a:t>
            </a:r>
            <a:r>
              <a:rPr lang="en-US" dirty="0" err="1" smtClean="0"/>
              <a:t>MinnSpec</a:t>
            </a:r>
            <a:r>
              <a:rPr lang="en-US" dirty="0" smtClean="0"/>
              <a:t> team lead)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Overview:</a:t>
            </a:r>
            <a:br>
              <a:rPr lang="en-US" dirty="0" smtClean="0"/>
            </a:br>
            <a:r>
              <a:rPr lang="en-US" dirty="0" smtClean="0"/>
              <a:t>Electrical </a:t>
            </a:r>
            <a:r>
              <a:rPr lang="en-US" dirty="0" smtClean="0"/>
              <a:t>Functional Block Diagram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V="1">
            <a:off x="4213630" y="4427960"/>
            <a:ext cx="6162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38100" y="5416567"/>
            <a:ext cx="3592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220457" y="3827057"/>
            <a:ext cx="923773" cy="914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29812" y="5420559"/>
            <a:ext cx="277796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789"/>
            <a:ext cx="9143999" cy="200958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Design </a:t>
            </a:r>
            <a:r>
              <a:rPr lang="en-US" sz="4400" dirty="0" err="1" smtClean="0"/>
              <a:t>Overview:Mock</a:t>
            </a:r>
            <a:r>
              <a:rPr lang="en-US" sz="4400" dirty="0" smtClean="0"/>
              <a:t> Payload Tray Layouts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(exact allocation TBD, based on which high school does what, but our ballooning team already owns most of the hardware we plan to fly)</a:t>
            </a:r>
            <a:endParaRPr lang="en-US" sz="2700" dirty="0"/>
          </a:p>
        </p:txBody>
      </p:sp>
      <p:pic>
        <p:nvPicPr>
          <p:cNvPr id="16" name="Picture 15" descr="VideoGeigerTra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5" y="2552340"/>
            <a:ext cx="5332246" cy="3999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7665" y="2552301"/>
            <a:ext cx="3334759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Flip video camera (linear actuator</a:t>
            </a:r>
          </a:p>
          <a:p>
            <a:r>
              <a:rPr lang="en-US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ramework not shown)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RM-60 Geiger counter with</a:t>
            </a:r>
          </a:p>
          <a:p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Mini flight computer</a:t>
            </a:r>
          </a:p>
          <a:p>
            <a:r>
              <a:rPr lang="en-US" dirty="0" smtClean="0">
                <a:latin typeface="+mj-lt"/>
              </a:rPr>
              <a:t>(biological samples not shown)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U12-013 HOBO data logger</a:t>
            </a:r>
          </a:p>
          <a:p>
            <a:r>
              <a:rPr lang="en-US" dirty="0" smtClean="0">
                <a:latin typeface="+mj-lt"/>
              </a:rPr>
              <a:t>(no sensors shown)</a:t>
            </a:r>
          </a:p>
          <a:p>
            <a:endParaRPr lang="en-US" sz="800" dirty="0" smtClean="0">
              <a:latin typeface="+mj-lt"/>
            </a:endParaRPr>
          </a:p>
          <a:p>
            <a:endParaRPr lang="en-US" sz="100" dirty="0" smtClean="0"/>
          </a:p>
          <a:p>
            <a:r>
              <a:rPr lang="en-US" dirty="0" smtClean="0">
                <a:latin typeface="+mj-lt"/>
              </a:rPr>
              <a:t>U08-007-02 (old) HOBO data</a:t>
            </a:r>
          </a:p>
          <a:p>
            <a:r>
              <a:rPr lang="en-US" dirty="0" smtClean="0">
                <a:latin typeface="+mj-lt"/>
              </a:rPr>
              <a:t>logger, also without sensors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Space reserved for “visual</a:t>
            </a:r>
          </a:p>
          <a:p>
            <a:r>
              <a:rPr lang="en-US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ccelerometer”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HOBO g pendant accelerometer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924069" y="2733150"/>
            <a:ext cx="2823596" cy="4019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672485" y="3418094"/>
            <a:ext cx="1066813" cy="3600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471895" y="4160019"/>
            <a:ext cx="3259037" cy="18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321169" y="4344195"/>
            <a:ext cx="3411449" cy="6865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707842" y="5183127"/>
            <a:ext cx="2039824" cy="5592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924070" y="5476352"/>
            <a:ext cx="2823596" cy="885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1115368"/>
            <a:ext cx="8721969" cy="7435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Mock</a:t>
            </a:r>
            <a:r>
              <a:rPr lang="en-US" sz="4400" dirty="0" smtClean="0"/>
              <a:t> Payload Tray Layouts (Cont.)</a:t>
            </a:r>
            <a:endParaRPr lang="en-US" sz="2700" dirty="0"/>
          </a:p>
        </p:txBody>
      </p:sp>
      <p:pic>
        <p:nvPicPr>
          <p:cNvPr id="9" name="Content Placeholder 13" descr="BalloonSatTra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3367829" y="1523903"/>
            <a:ext cx="5474718" cy="6135386"/>
          </a:xfrm>
        </p:spPr>
      </p:pic>
      <p:sp>
        <p:nvSpPr>
          <p:cNvPr id="6" name="TextBox 5"/>
          <p:cNvSpPr txBox="1"/>
          <p:nvPr/>
        </p:nvSpPr>
        <p:spPr>
          <a:xfrm>
            <a:off x="116320" y="2823597"/>
            <a:ext cx="325294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RockOn</a:t>
            </a:r>
            <a:r>
              <a:rPr lang="en-US" dirty="0" smtClean="0">
                <a:latin typeface="+mj-lt"/>
              </a:rPr>
              <a:t>-style 3-D high range /</a:t>
            </a:r>
          </a:p>
          <a:p>
            <a:r>
              <a:rPr lang="en-US" dirty="0" smtClean="0">
                <a:latin typeface="+mj-lt"/>
              </a:rPr>
              <a:t>low range accelerometers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Space reserved for </a:t>
            </a:r>
            <a:r>
              <a:rPr lang="en-US" dirty="0" smtClean="0">
                <a:latin typeface="+mj-lt"/>
              </a:rPr>
              <a:t>“g-switch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accelerometer”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Mini </a:t>
            </a:r>
            <a:r>
              <a:rPr lang="en-US" dirty="0" smtClean="0">
                <a:latin typeface="+mj-lt"/>
              </a:rPr>
              <a:t>flight computer</a:t>
            </a:r>
          </a:p>
          <a:p>
            <a:r>
              <a:rPr lang="en-US" dirty="0" smtClean="0">
                <a:latin typeface="+mj-lt"/>
              </a:rPr>
              <a:t>with </a:t>
            </a:r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weather station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Easy flight computers</a:t>
            </a:r>
          </a:p>
          <a:p>
            <a:r>
              <a:rPr lang="en-US" dirty="0" smtClean="0">
                <a:latin typeface="+mj-lt"/>
              </a:rPr>
              <a:t>(old style and new style) without</a:t>
            </a:r>
          </a:p>
          <a:p>
            <a:r>
              <a:rPr lang="en-US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ensors shown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BASIC Stamp 1 flight computer</a:t>
            </a:r>
          </a:p>
          <a:p>
            <a:r>
              <a:rPr lang="en-US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o control video camera</a:t>
            </a:r>
          </a:p>
          <a:p>
            <a:endParaRPr lang="en-US" sz="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74796" y="3014505"/>
            <a:ext cx="2542233" cy="331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74796" y="3587262"/>
            <a:ext cx="3024553" cy="1205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27196" y="4079631"/>
            <a:ext cx="1314659" cy="241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7724" y="4784691"/>
            <a:ext cx="1073502" cy="241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37724" y="5025851"/>
            <a:ext cx="2078338" cy="4505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235191" y="4371034"/>
            <a:ext cx="2080009" cy="197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196" y="5998866"/>
            <a:ext cx="2058237" cy="401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 descr="HOBOPlusTray3.JPG"/>
          <p:cNvPicPr>
            <a:picLocks noChangeAspect="1"/>
          </p:cNvPicPr>
          <p:nvPr/>
        </p:nvPicPr>
        <p:blipFill>
          <a:blip r:embed="rId2"/>
          <a:srcRect t="-24712" b="-24712"/>
          <a:stretch>
            <a:fillRect/>
          </a:stretch>
        </p:blipFill>
        <p:spPr>
          <a:xfrm>
            <a:off x="291401" y="1547301"/>
            <a:ext cx="5373152" cy="6021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8145" y="2984365"/>
            <a:ext cx="3171125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HOBO g pendant accelerometer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Easy flight computer</a:t>
            </a:r>
          </a:p>
          <a:p>
            <a:r>
              <a:rPr lang="en-US" dirty="0" smtClean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ith </a:t>
            </a:r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weather station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U12-013 HOBO data loggers</a:t>
            </a:r>
          </a:p>
          <a:p>
            <a:r>
              <a:rPr lang="en-US" dirty="0" smtClean="0">
                <a:latin typeface="+mj-lt"/>
              </a:rPr>
              <a:t>(no sensors shown)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Pressure sensor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BASIC Stamp 2 flight computer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RockOn</a:t>
            </a:r>
            <a:r>
              <a:rPr lang="en-US" dirty="0" smtClean="0">
                <a:latin typeface="+mj-lt"/>
              </a:rPr>
              <a:t>-style 3-D high range /</a:t>
            </a:r>
          </a:p>
          <a:p>
            <a:r>
              <a:rPr lang="en-US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ow range accelerometers</a:t>
            </a:r>
            <a:endParaRPr lang="en-US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1305" y="1115368"/>
            <a:ext cx="8721969" cy="7435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Mock</a:t>
            </a:r>
            <a:r>
              <a:rPr lang="en-US" sz="4400" dirty="0" smtClean="0"/>
              <a:t> Payload Tray Layouts (Cont.)</a:t>
            </a:r>
            <a:endParaRPr lang="en-US" sz="27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818375" y="3195370"/>
            <a:ext cx="2029771" cy="793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702630" y="3592280"/>
            <a:ext cx="1145521" cy="396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471516" y="4227003"/>
            <a:ext cx="1356534" cy="725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908999" y="3642527"/>
            <a:ext cx="1256045" cy="8842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954215" y="4712677"/>
            <a:ext cx="1351506" cy="462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170447" y="4371033"/>
            <a:ext cx="1979523" cy="1547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2537214" y="5189977"/>
            <a:ext cx="1296230" cy="1266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18374" y="5747657"/>
            <a:ext cx="2009675" cy="723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05721" y="4952161"/>
            <a:ext cx="1542426" cy="222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79148" y="4227004"/>
            <a:ext cx="1848901" cy="485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49970" y="5315578"/>
            <a:ext cx="1678079" cy="6029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787"/>
            <a:ext cx="8229600" cy="1294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Overview:</a:t>
            </a:r>
            <a:br>
              <a:rPr lang="en-US" dirty="0" smtClean="0"/>
            </a:br>
            <a:r>
              <a:rPr lang="en-US" dirty="0" err="1" smtClean="0"/>
              <a:t>RockSat</a:t>
            </a:r>
            <a:r>
              <a:rPr lang="en-US" dirty="0" smtClean="0"/>
              <a:t>-C User’s </a:t>
            </a:r>
            <a:r>
              <a:rPr lang="en-US" dirty="0" smtClean="0"/>
              <a:t>Guide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0136"/>
            <a:ext cx="8229600" cy="29882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Weight: </a:t>
            </a:r>
            <a:r>
              <a:rPr lang="en-US" dirty="0" smtClean="0">
                <a:latin typeface="+mj-lt"/>
              </a:rPr>
              <a:t>&lt; 10 lbs, including half of canister itself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Volume: </a:t>
            </a:r>
            <a:r>
              <a:rPr lang="en-US" dirty="0" smtClean="0">
                <a:latin typeface="+mj-lt"/>
              </a:rPr>
              <a:t>&lt; 1/2 </a:t>
            </a:r>
            <a:r>
              <a:rPr lang="en-US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anister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C.G:  coordinated with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to lie within 1” x 1” x 1” of geometric center of canister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Powered from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– shared activation at T-2 min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Payload will be fully compliant with User’s Guide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Overview:</a:t>
            </a:r>
            <a:br>
              <a:rPr lang="en-US" dirty="0" smtClean="0"/>
            </a:br>
            <a:r>
              <a:rPr lang="en-US" dirty="0" smtClean="0"/>
              <a:t>Shared Can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8552"/>
            <a:ext cx="8229600" cy="39679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Shared with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(the U of MN/</a:t>
            </a:r>
            <a:r>
              <a:rPr lang="en-US" dirty="0" err="1" smtClean="0">
                <a:latin typeface="+mj-lt"/>
              </a:rPr>
              <a:t>MnSGC</a:t>
            </a:r>
            <a:r>
              <a:rPr lang="en-US" dirty="0" smtClean="0">
                <a:latin typeface="+mj-lt"/>
              </a:rPr>
              <a:t> original </a:t>
            </a:r>
            <a:r>
              <a:rPr lang="en-US" dirty="0" smtClean="0">
                <a:latin typeface="+mj-lt"/>
              </a:rPr>
              <a:t>payload)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Our team members have some </a:t>
            </a:r>
            <a:r>
              <a:rPr lang="en-US" dirty="0" smtClean="0">
                <a:latin typeface="+mj-lt"/>
              </a:rPr>
              <a:t>overlap with the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project </a:t>
            </a:r>
            <a:r>
              <a:rPr lang="en-US" dirty="0" smtClean="0">
                <a:latin typeface="+mj-lt"/>
              </a:rPr>
              <a:t>and are actively involved with their mission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tructure design for the whole canister will be overseen by the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structures </a:t>
            </a:r>
            <a:r>
              <a:rPr lang="en-US" dirty="0" err="1" smtClean="0">
                <a:latin typeface="+mj-lt"/>
              </a:rPr>
              <a:t>subteam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is using the </a:t>
            </a:r>
            <a:r>
              <a:rPr lang="en-US" dirty="0" smtClean="0">
                <a:latin typeface="+mj-lt"/>
              </a:rPr>
              <a:t>all the ports of the canister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Our payload </a:t>
            </a:r>
            <a:r>
              <a:rPr lang="en-US" dirty="0" smtClean="0">
                <a:latin typeface="+mj-lt"/>
              </a:rPr>
              <a:t>has redundancies (multiple HOBOs, multiple </a:t>
            </a:r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flight computers) so it can </a:t>
            </a:r>
            <a:r>
              <a:rPr lang="en-US" dirty="0" smtClean="0">
                <a:latin typeface="+mj-lt"/>
              </a:rPr>
              <a:t>be scaled </a:t>
            </a:r>
            <a:r>
              <a:rPr lang="en-US" dirty="0" smtClean="0">
                <a:latin typeface="+mj-lt"/>
              </a:rPr>
              <a:t>up or down to fit the </a:t>
            </a:r>
            <a:r>
              <a:rPr lang="en-US" dirty="0" smtClean="0">
                <a:latin typeface="+mj-lt"/>
              </a:rPr>
              <a:t>space/mass </a:t>
            </a:r>
            <a:r>
              <a:rPr lang="en-US" dirty="0" smtClean="0">
                <a:latin typeface="+mj-lt"/>
              </a:rPr>
              <a:t>available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Management: </a:t>
            </a:r>
            <a:br>
              <a:rPr lang="en-US" dirty="0" smtClean="0"/>
            </a:br>
            <a:r>
              <a:rPr lang="en-US" dirty="0" smtClean="0"/>
              <a:t>Team Organization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17467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Management:</a:t>
            </a:r>
            <a:br>
              <a:rPr lang="en-US" dirty="0" smtClean="0"/>
            </a:b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96433" y="2176943"/>
          <a:ext cx="8472904" cy="4438319"/>
        </p:xfrm>
        <a:graphic>
          <a:graphicData uri="http://schemas.openxmlformats.org/drawingml/2006/table">
            <a:tbl>
              <a:tblPr/>
              <a:tblGrid>
                <a:gridCol w="1147010"/>
                <a:gridCol w="7325894"/>
              </a:tblGrid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2010.12.01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Conceptual Design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CoDR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Teleconference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2010.12.17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Preliminary meetings with high school teachers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2011.01.07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Final Down Select—Flights Awarded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2011.01.15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work with Structures team for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2011.01.21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Design Review (CDR)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2011.01.24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Design Review (CDR) Teleconference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2011.01.31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RockSat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Payload Canisters Sent to Customers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2011.02.07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Online Progress Report 3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2011.02.14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Individual Subsystem Testing Reports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2011.02.21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Individual Subsystem Testing Reports Teleconference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2011.02.28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Online Progress Report 4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2011.03.26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Balloon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Test Flight with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MinnSpec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Ballooning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Team (maybe)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5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Management:</a:t>
            </a:r>
            <a:br>
              <a:rPr lang="en-US" dirty="0" smtClean="0"/>
            </a:br>
            <a:r>
              <a:rPr lang="en-US" dirty="0" smtClean="0"/>
              <a:t>Schedule (Cont.)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53162"/>
          <a:ext cx="8229600" cy="4309124"/>
        </p:xfrm>
        <a:graphic>
          <a:graphicData uri="http://schemas.openxmlformats.org/drawingml/2006/table">
            <a:tbl>
              <a:tblPr/>
              <a:tblGrid>
                <a:gridCol w="2278250"/>
                <a:gridCol w="5951350"/>
              </a:tblGrid>
              <a:tr h="225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2011.03.28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Payload Subsystem Integration and Testing Report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2011.04.04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Payload Subsystem Integration and Testing Report Teleconference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2011.04.08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Installment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2011.04.11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2011.04.18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2, First Full Mission Simulation Test Report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2011.04.25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3(FMSTR)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Weekly Teleconference 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 Full Mission Simulation Test Report Due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7 (FMSTR 2)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2011.05.30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2011.06.03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Launch Readiness Review (LRR) Teleconference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8 (LRR)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Teleconference 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 Inspections at Refuge Inn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06-(17-20)-2011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Integration/Vibration at Wallops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Presentations to next year’s RockSat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2011.06.23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Launch Day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6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Management: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8456"/>
            <a:ext cx="8229600" cy="41638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Group 2’s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equipment (up to $1000) will be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funded by the Minnesota Space Grant </a:t>
            </a:r>
            <a:r>
              <a:rPr lang="en-US" dirty="0" smtClean="0">
                <a:latin typeface="+mj-lt"/>
              </a:rPr>
              <a:t>Consortium (</a:t>
            </a:r>
            <a:r>
              <a:rPr lang="en-US" dirty="0" err="1" smtClean="0">
                <a:latin typeface="+mj-lt"/>
              </a:rPr>
              <a:t>MnSGC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The trays will</a:t>
            </a:r>
            <a:r>
              <a:rPr lang="en-US" dirty="0" smtClean="0">
                <a:latin typeface="+mj-lt"/>
              </a:rPr>
              <a:t> actually be designed/built/ tested by student volunteers, both at the U of MN and at several local high schools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 already own m</a:t>
            </a:r>
            <a:r>
              <a:rPr lang="en-US" dirty="0" smtClean="0">
                <a:latin typeface="+mj-lt"/>
              </a:rPr>
              <a:t>uch </a:t>
            </a:r>
            <a:r>
              <a:rPr lang="en-US" dirty="0" smtClean="0">
                <a:latin typeface="+mj-lt"/>
              </a:rPr>
              <a:t>of our </a:t>
            </a:r>
            <a:r>
              <a:rPr lang="en-US" dirty="0" smtClean="0">
                <a:latin typeface="+mj-lt"/>
              </a:rPr>
              <a:t>equipment as part of our high-altitude ballooning program – extras we may need will be easy to acquire at relatively low-cost and we already know what vendors to use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700" dirty="0" smtClean="0">
                <a:latin typeface="Calibri"/>
              </a:rPr>
              <a:t>Section 1: </a:t>
            </a:r>
            <a:r>
              <a:rPr lang="en-US" sz="2700" b="1" dirty="0" smtClean="0">
                <a:latin typeface="Calibri"/>
              </a:rPr>
              <a:t>Mission Overview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Mission Statement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Theory and Concepts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Mission Requirements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Concept of Operations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Expected Results</a:t>
            </a:r>
          </a:p>
          <a:p>
            <a:pPr>
              <a:lnSpc>
                <a:spcPct val="80000"/>
              </a:lnSpc>
            </a:pPr>
            <a:r>
              <a:rPr lang="en-US" sz="2700" dirty="0" smtClean="0">
                <a:latin typeface="Calibri"/>
              </a:rPr>
              <a:t>Section 2: </a:t>
            </a:r>
            <a:r>
              <a:rPr lang="en-US" sz="2700" b="1" dirty="0" smtClean="0">
                <a:latin typeface="Calibri"/>
              </a:rPr>
              <a:t>Design Overview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Heritage Elements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Electrical Functional </a:t>
            </a:r>
            <a:r>
              <a:rPr lang="en-US" sz="2400" dirty="0" smtClean="0">
                <a:latin typeface="Calibri"/>
              </a:rPr>
              <a:t>Block </a:t>
            </a:r>
            <a:r>
              <a:rPr lang="en-US" sz="2400" dirty="0" smtClean="0">
                <a:latin typeface="Calibri"/>
              </a:rPr>
              <a:t>Diagrams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/>
              </a:rPr>
              <a:t>Mock </a:t>
            </a:r>
            <a:r>
              <a:rPr lang="en-US" sz="2400" dirty="0" smtClean="0">
                <a:latin typeface="Calibri"/>
              </a:rPr>
              <a:t>Payload Tray Layouts</a:t>
            </a:r>
            <a:endParaRPr lang="en-US" sz="2400" dirty="0" smtClean="0">
              <a:latin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latin typeface="Calibri"/>
              </a:rPr>
              <a:t>RockSat</a:t>
            </a:r>
            <a:r>
              <a:rPr lang="en-US" sz="2400" dirty="0" smtClean="0">
                <a:latin typeface="Calibri"/>
              </a:rPr>
              <a:t>-C </a:t>
            </a:r>
            <a:r>
              <a:rPr lang="en-US" sz="2400" dirty="0" smtClean="0">
                <a:latin typeface="Calibri"/>
              </a:rPr>
              <a:t>User’s </a:t>
            </a:r>
            <a:r>
              <a:rPr lang="en-US" sz="2400" dirty="0" smtClean="0">
                <a:latin typeface="Calibri"/>
              </a:rPr>
              <a:t>Guide Compliance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</a:rPr>
              <a:t>Shared Can Logistics</a:t>
            </a:r>
          </a:p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</a:rPr>
              <a:t>Conclusions/Summary</a:t>
            </a:r>
            <a:endParaRPr lang="en-US" dirty="0"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2160" y="2281796"/>
            <a:ext cx="8229600" cy="407455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Educate and involve </a:t>
            </a:r>
            <a:r>
              <a:rPr lang="en-US" dirty="0" smtClean="0">
                <a:latin typeface="+mj-lt"/>
              </a:rPr>
              <a:t>additional (younger) students, especially </a:t>
            </a:r>
            <a:r>
              <a:rPr lang="en-US" dirty="0" smtClean="0">
                <a:latin typeface="+mj-lt"/>
              </a:rPr>
              <a:t>from several local high schools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Test </a:t>
            </a:r>
            <a:r>
              <a:rPr lang="en-US" dirty="0" smtClean="0">
                <a:latin typeface="+mj-lt"/>
              </a:rPr>
              <a:t>our high-altitude ballooning (mostly off-the-shelf) hardware for use in suborbital flights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If the hardware works, c</a:t>
            </a:r>
            <a:r>
              <a:rPr lang="en-US" dirty="0" smtClean="0">
                <a:latin typeface="+mj-lt"/>
              </a:rPr>
              <a:t>ollect basic science data.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Issues, concerns, any </a:t>
            </a:r>
            <a:r>
              <a:rPr lang="en-US" dirty="0" smtClean="0">
                <a:latin typeface="+mj-lt"/>
              </a:rPr>
              <a:t>questions</a:t>
            </a:r>
            <a:r>
              <a:rPr lang="en-US" dirty="0" smtClean="0">
                <a:latin typeface="+mj-lt"/>
              </a:rPr>
              <a:t>: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What is the status of our inquiry about using</a:t>
            </a:r>
            <a:r>
              <a:rPr lang="en-US" dirty="0" smtClean="0">
                <a:latin typeface="+mj-lt"/>
              </a:rPr>
              <a:t> pre-programmed HOBO data loggers on the flight?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How d</a:t>
            </a:r>
            <a:r>
              <a:rPr lang="en-US" dirty="0" smtClean="0">
                <a:latin typeface="+mj-lt"/>
              </a:rPr>
              <a:t>o we need to proceed to get permission to use an RM-60 Geiger counter on the flight?  </a:t>
            </a:r>
            <a:r>
              <a:rPr lang="en-US" dirty="0" smtClean="0">
                <a:latin typeface="+mj-lt"/>
              </a:rPr>
              <a:t>Presumably we will need to apply conformal coating (on the board(s) inside).  Anything else?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5381E2-A9B2-2C47-A6F2-B5283B703D0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</a:rPr>
              <a:t>Contents (Cont.)</a:t>
            </a:r>
            <a:endParaRPr lang="en-US" dirty="0">
              <a:latin typeface="Calibri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14174"/>
            <a:ext cx="8229600" cy="2456839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Section 3: </a:t>
            </a:r>
            <a:r>
              <a:rPr lang="en-US" b="1" dirty="0">
                <a:latin typeface="Calibri"/>
              </a:rPr>
              <a:t>Management</a:t>
            </a:r>
          </a:p>
          <a:p>
            <a:pPr lvl="1" eaLnBrk="1" hangingPunct="1"/>
            <a:r>
              <a:rPr lang="en-US" dirty="0">
                <a:latin typeface="Calibri"/>
              </a:rPr>
              <a:t>Team </a:t>
            </a:r>
            <a:r>
              <a:rPr lang="en-US" dirty="0" smtClean="0">
                <a:latin typeface="Calibri"/>
              </a:rPr>
              <a:t>Organization Chart</a:t>
            </a:r>
            <a:endParaRPr lang="en-US" dirty="0">
              <a:latin typeface="Calibri"/>
            </a:endParaRPr>
          </a:p>
          <a:p>
            <a:pPr lvl="1" eaLnBrk="1" hangingPunct="1"/>
            <a:r>
              <a:rPr lang="en-US" dirty="0">
                <a:latin typeface="Calibri"/>
              </a:rPr>
              <a:t>Schedule</a:t>
            </a:r>
          </a:p>
          <a:p>
            <a:pPr lvl="1" eaLnBrk="1" hangingPunct="1"/>
            <a:r>
              <a:rPr lang="en-US" dirty="0" smtClean="0">
                <a:latin typeface="Calibri"/>
              </a:rPr>
              <a:t>Budget</a:t>
            </a:r>
          </a:p>
          <a:p>
            <a:r>
              <a:rPr lang="en-US" dirty="0" smtClean="0">
                <a:latin typeface="Calibri"/>
              </a:rPr>
              <a:t>Section </a:t>
            </a:r>
            <a:r>
              <a:rPr lang="en-US" dirty="0">
                <a:latin typeface="Calibri"/>
              </a:rPr>
              <a:t>4: </a:t>
            </a:r>
            <a:r>
              <a:rPr lang="en-US" dirty="0" smtClean="0">
                <a:latin typeface="Calibri"/>
              </a:rPr>
              <a:t>Conclusions/Summary</a:t>
            </a:r>
            <a:endParaRPr lang="en-US" dirty="0">
              <a:latin typeface="Calibri"/>
            </a:endParaRPr>
          </a:p>
          <a:p>
            <a:pPr eaLnBrk="1" hangingPunct="1"/>
            <a:endParaRPr lang="en-US" dirty="0">
              <a:latin typeface="Century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376"/>
            <a:ext cx="4647363" cy="129443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Mission </a:t>
            </a:r>
            <a:r>
              <a:rPr lang="en-US" sz="4400" dirty="0" smtClean="0"/>
              <a:t>Overview:</a:t>
            </a:r>
            <a:br>
              <a:rPr lang="en-US" sz="4400" dirty="0" smtClean="0"/>
            </a:br>
            <a:r>
              <a:rPr lang="en-US" sz="4400" dirty="0" smtClean="0"/>
              <a:t>Mission Statement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7208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alibri"/>
              </a:rPr>
              <a:t>Our mission is </a:t>
            </a:r>
            <a:r>
              <a:rPr lang="en-US" dirty="0" smtClean="0">
                <a:latin typeface="Calibri"/>
              </a:rPr>
              <a:t>three-fold</a:t>
            </a:r>
            <a:r>
              <a:rPr lang="en-US" dirty="0" smtClean="0">
                <a:latin typeface="Calibri"/>
              </a:rPr>
              <a:t>: </a:t>
            </a:r>
          </a:p>
          <a:p>
            <a:pPr lvl="1"/>
            <a:r>
              <a:rPr lang="en-US" dirty="0" smtClean="0">
                <a:latin typeface="Calibri"/>
              </a:rPr>
              <a:t>Most important:  t</a:t>
            </a:r>
            <a:r>
              <a:rPr lang="en-US" dirty="0" smtClean="0">
                <a:latin typeface="Calibri"/>
              </a:rPr>
              <a:t>o engage and motivate local high-school students, and their teachers, </a:t>
            </a:r>
            <a:r>
              <a:rPr lang="en-US" dirty="0" smtClean="0">
                <a:latin typeface="Calibri"/>
              </a:rPr>
              <a:t>in the space sciences; </a:t>
            </a:r>
          </a:p>
          <a:p>
            <a:pPr lvl="1"/>
            <a:r>
              <a:rPr lang="en-US" dirty="0" smtClean="0">
                <a:latin typeface="Calibri"/>
              </a:rPr>
              <a:t>Also important:  t</a:t>
            </a:r>
            <a:r>
              <a:rPr lang="en-US" dirty="0" smtClean="0">
                <a:latin typeface="Calibri"/>
              </a:rPr>
              <a:t>o </a:t>
            </a:r>
            <a:r>
              <a:rPr lang="en-US" dirty="0" smtClean="0">
                <a:latin typeface="Calibri"/>
              </a:rPr>
              <a:t>determine the usability of </a:t>
            </a:r>
            <a:r>
              <a:rPr lang="en-US" dirty="0" smtClean="0">
                <a:latin typeface="Calibri"/>
              </a:rPr>
              <a:t>hardware (mostly off-the-shelf, inexpensive, and quite user-friendly) used </a:t>
            </a:r>
            <a:r>
              <a:rPr lang="en-US" dirty="0" smtClean="0">
                <a:latin typeface="Calibri"/>
              </a:rPr>
              <a:t>by the </a:t>
            </a:r>
            <a:r>
              <a:rPr lang="en-US" dirty="0" err="1" smtClean="0">
                <a:latin typeface="Calibri"/>
              </a:rPr>
              <a:t>MnSGC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High-Altitude Ballooning </a:t>
            </a:r>
            <a:r>
              <a:rPr lang="en-US" dirty="0" smtClean="0">
                <a:latin typeface="Calibri"/>
              </a:rPr>
              <a:t>Team in </a:t>
            </a:r>
            <a:r>
              <a:rPr lang="en-US" dirty="0" smtClean="0">
                <a:latin typeface="Calibri"/>
              </a:rPr>
              <a:t>suborbital applications; 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Somewhat less important:  </a:t>
            </a:r>
            <a:r>
              <a:rPr lang="en-US" dirty="0" smtClean="0">
                <a:latin typeface="Calibri"/>
              </a:rPr>
              <a:t>collect </a:t>
            </a:r>
            <a:r>
              <a:rPr lang="en-US" dirty="0" smtClean="0">
                <a:latin typeface="Calibri"/>
              </a:rPr>
              <a:t>and analyze </a:t>
            </a:r>
            <a:r>
              <a:rPr lang="en-US" dirty="0" smtClean="0">
                <a:latin typeface="Calibri"/>
              </a:rPr>
              <a:t>science data </a:t>
            </a:r>
            <a:r>
              <a:rPr lang="en-US" dirty="0" smtClean="0">
                <a:latin typeface="Calibri"/>
              </a:rPr>
              <a:t>from the </a:t>
            </a:r>
            <a:r>
              <a:rPr lang="en-US" dirty="0" smtClean="0">
                <a:latin typeface="Calibri"/>
              </a:rPr>
              <a:t>experiments flown – this is less important because the data being collected is intentionally quite mundane rather than cutting-edge and there is educational value even if the experiments are unsuccessful</a:t>
            </a:r>
            <a:endParaRPr lang="en-US" dirty="0" smtClean="0"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303"/>
            <a:ext cx="8229600" cy="1404945"/>
          </a:xfrm>
        </p:spPr>
        <p:txBody>
          <a:bodyPr>
            <a:noAutofit/>
          </a:bodyPr>
          <a:lstStyle/>
          <a:p>
            <a:r>
              <a:rPr lang="en-US" sz="4400" dirty="0" smtClean="0"/>
              <a:t>Mission Overview: </a:t>
            </a:r>
            <a:br>
              <a:rPr lang="en-US" sz="4400" dirty="0" smtClean="0"/>
            </a:br>
            <a:r>
              <a:rPr lang="en-US" sz="4400" dirty="0" smtClean="0"/>
              <a:t>Theory and Concepts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88600"/>
            <a:ext cx="8229601" cy="38322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Providing educational aerospace opportunities to a wide </a:t>
            </a:r>
            <a:r>
              <a:rPr lang="en-US" dirty="0" smtClean="0">
                <a:latin typeface="+mj-lt"/>
              </a:rPr>
              <a:t>range of students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a core part </a:t>
            </a:r>
            <a:r>
              <a:rPr lang="en-US" dirty="0" smtClean="0">
                <a:latin typeface="+mj-lt"/>
              </a:rPr>
              <a:t>of the </a:t>
            </a:r>
            <a:r>
              <a:rPr lang="en-US" dirty="0" err="1" smtClean="0">
                <a:latin typeface="+mj-lt"/>
              </a:rPr>
              <a:t>MnSGC’s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mission</a:t>
            </a:r>
          </a:p>
          <a:p>
            <a:pPr lvl="1"/>
            <a:r>
              <a:rPr lang="en-US" dirty="0" smtClean="0">
                <a:latin typeface="+mj-lt"/>
              </a:rPr>
              <a:t>Advanced college students in the </a:t>
            </a:r>
            <a:r>
              <a:rPr lang="en-US" dirty="0" err="1" smtClean="0">
                <a:latin typeface="+mj-lt"/>
              </a:rPr>
              <a:t>MnSGC</a:t>
            </a:r>
            <a:r>
              <a:rPr lang="en-US" dirty="0" smtClean="0">
                <a:latin typeface="+mj-lt"/>
              </a:rPr>
              <a:t> already have the opportunity of working on a suborbital payload with the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payload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The additional space allocation allowed us to respond to high </a:t>
            </a:r>
            <a:r>
              <a:rPr lang="en-US" dirty="0" smtClean="0">
                <a:latin typeface="+mj-lt"/>
              </a:rPr>
              <a:t>school </a:t>
            </a:r>
            <a:r>
              <a:rPr lang="en-US" dirty="0" smtClean="0">
                <a:latin typeface="+mj-lt"/>
              </a:rPr>
              <a:t>teachers</a:t>
            </a:r>
            <a:r>
              <a:rPr lang="en-US" dirty="0" smtClean="0">
                <a:latin typeface="+mj-lt"/>
              </a:rPr>
              <a:t> who </a:t>
            </a:r>
            <a:r>
              <a:rPr lang="en-US" dirty="0" smtClean="0">
                <a:latin typeface="+mj-lt"/>
              </a:rPr>
              <a:t>also </a:t>
            </a:r>
            <a:r>
              <a:rPr lang="en-US" dirty="0" smtClean="0">
                <a:latin typeface="+mj-lt"/>
              </a:rPr>
              <a:t>expressed </a:t>
            </a:r>
            <a:r>
              <a:rPr lang="en-US" dirty="0" smtClean="0">
                <a:latin typeface="+mj-lt"/>
              </a:rPr>
              <a:t>interest in </a:t>
            </a:r>
            <a:r>
              <a:rPr lang="en-US" dirty="0" smtClean="0">
                <a:latin typeface="+mj-lt"/>
              </a:rPr>
              <a:t>becoming involved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 err="1" smtClean="0">
                <a:latin typeface="+mj-lt"/>
              </a:rPr>
              <a:t>MnSGC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High-Altitude Ballooning </a:t>
            </a:r>
            <a:r>
              <a:rPr lang="en-US" dirty="0" smtClean="0">
                <a:latin typeface="+mj-lt"/>
              </a:rPr>
              <a:t>Team has an established </a:t>
            </a:r>
            <a:r>
              <a:rPr lang="en-US" dirty="0" smtClean="0">
                <a:latin typeface="+mj-lt"/>
              </a:rPr>
              <a:t>ballooning program, </a:t>
            </a:r>
            <a:r>
              <a:rPr lang="en-US" dirty="0" smtClean="0">
                <a:latin typeface="+mj-lt"/>
              </a:rPr>
              <a:t>with over 30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launches</a:t>
            </a:r>
            <a:r>
              <a:rPr lang="en-US" dirty="0" smtClean="0">
                <a:latin typeface="+mj-lt"/>
              </a:rPr>
              <a:t> in the past 4  years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We have </a:t>
            </a:r>
            <a:r>
              <a:rPr lang="en-US" dirty="0" smtClean="0">
                <a:latin typeface="+mj-lt"/>
              </a:rPr>
              <a:t>experience </a:t>
            </a:r>
            <a:r>
              <a:rPr lang="en-US" dirty="0" smtClean="0">
                <a:latin typeface="+mj-lt"/>
              </a:rPr>
              <a:t>with off-the-shelf and adapted electronics </a:t>
            </a:r>
            <a:r>
              <a:rPr lang="en-US" dirty="0" smtClean="0">
                <a:latin typeface="+mj-lt"/>
              </a:rPr>
              <a:t>and a desire to see how far that sort of hardware can be pushed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965"/>
            <a:ext cx="8229600" cy="1344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 Overview: </a:t>
            </a:r>
            <a:br>
              <a:rPr lang="en-US" dirty="0" smtClean="0"/>
            </a:br>
            <a:r>
              <a:rPr lang="en-US" dirty="0" smtClean="0"/>
              <a:t>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57496"/>
            <a:ext cx="8385349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Involve students from local high-schools and students new to the </a:t>
            </a:r>
            <a:r>
              <a:rPr lang="en-US" dirty="0" smtClean="0">
                <a:latin typeface="+mj-lt"/>
              </a:rPr>
              <a:t>suborbital program (i.e. U of MN students not already working on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in </a:t>
            </a:r>
            <a:r>
              <a:rPr lang="en-US" dirty="0" smtClean="0">
                <a:latin typeface="+mj-lt"/>
              </a:rPr>
              <a:t>experimental </a:t>
            </a:r>
            <a:r>
              <a:rPr lang="en-US" dirty="0" smtClean="0">
                <a:latin typeface="+mj-lt"/>
              </a:rPr>
              <a:t>design</a:t>
            </a:r>
            <a:r>
              <a:rPr lang="en-US" dirty="0" smtClean="0">
                <a:latin typeface="+mj-lt"/>
              </a:rPr>
              <a:t>, building, testing, </a:t>
            </a:r>
            <a:r>
              <a:rPr lang="en-US" dirty="0" smtClean="0">
                <a:latin typeface="+mj-lt"/>
              </a:rPr>
              <a:t>and data analysis</a:t>
            </a:r>
          </a:p>
          <a:p>
            <a:r>
              <a:rPr lang="en-US" dirty="0" smtClean="0">
                <a:latin typeface="+mj-lt"/>
              </a:rPr>
              <a:t>Determine usability of hardware </a:t>
            </a:r>
            <a:r>
              <a:rPr lang="en-US" dirty="0" smtClean="0">
                <a:latin typeface="+mj-lt"/>
              </a:rPr>
              <a:t>from our balloon program for suborbital applications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flight </a:t>
            </a:r>
            <a:r>
              <a:rPr lang="en-US" dirty="0" smtClean="0">
                <a:latin typeface="+mj-lt"/>
              </a:rPr>
              <a:t>computers (</a:t>
            </a:r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Easy, </a:t>
            </a:r>
            <a:r>
              <a:rPr lang="en-US" dirty="0" err="1" smtClean="0">
                <a:latin typeface="+mj-lt"/>
              </a:rPr>
              <a:t>BalloonSat</a:t>
            </a:r>
            <a:r>
              <a:rPr lang="en-US" dirty="0" smtClean="0">
                <a:latin typeface="+mj-lt"/>
              </a:rPr>
              <a:t> Mini)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Basic Stamp </a:t>
            </a:r>
            <a:r>
              <a:rPr lang="en-US" dirty="0" smtClean="0">
                <a:latin typeface="+mj-lt"/>
              </a:rPr>
              <a:t>computers (BASIC Stamp 1, BASIC Stamp 2)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HOBO data </a:t>
            </a:r>
            <a:r>
              <a:rPr lang="en-US" dirty="0" smtClean="0">
                <a:latin typeface="+mj-lt"/>
              </a:rPr>
              <a:t>loggers (U12-013 data loggers, G logger pendants)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Flip </a:t>
            </a:r>
            <a:r>
              <a:rPr lang="en-US" dirty="0" smtClean="0">
                <a:latin typeface="+mj-lt"/>
              </a:rPr>
              <a:t>video camera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assive biological experiments (bacteria, brine shrimp, lichen)</a:t>
            </a:r>
          </a:p>
          <a:p>
            <a:pPr lvl="1"/>
            <a:r>
              <a:rPr lang="en-US" dirty="0" smtClean="0">
                <a:latin typeface="+mj-lt"/>
              </a:rPr>
              <a:t>Common weather sensors (</a:t>
            </a:r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weather station – temperature, pressure, relative  humidity)</a:t>
            </a:r>
          </a:p>
          <a:p>
            <a:pPr lvl="1"/>
            <a:r>
              <a:rPr lang="en-US" dirty="0" smtClean="0">
                <a:latin typeface="+mj-lt"/>
              </a:rPr>
              <a:t>Accelerometers (</a:t>
            </a:r>
            <a:r>
              <a:rPr lang="en-US" dirty="0" err="1" smtClean="0">
                <a:latin typeface="+mj-lt"/>
              </a:rPr>
              <a:t>RockOn</a:t>
            </a:r>
            <a:r>
              <a:rPr lang="en-US" dirty="0" smtClean="0">
                <a:latin typeface="+mj-lt"/>
              </a:rPr>
              <a:t>-style and 2 home-built designs, one monitored visually and one, based on g-switches, monitored electrically)</a:t>
            </a:r>
          </a:p>
          <a:p>
            <a:pPr lvl="1"/>
            <a:r>
              <a:rPr lang="en-US" dirty="0" smtClean="0">
                <a:latin typeface="+mj-lt"/>
              </a:rPr>
              <a:t>Geiger counter (Aware Electronics RM-60)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" y="2042709"/>
            <a:ext cx="9067800" cy="4810221"/>
            <a:chOff x="0" y="990600"/>
            <a:chExt cx="8991600" cy="5642269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990600"/>
              <a:ext cx="8991600" cy="5642269"/>
              <a:chOff x="0" y="990600"/>
              <a:chExt cx="8991600" cy="5642269"/>
            </a:xfrm>
          </p:grpSpPr>
          <p:pic>
            <p:nvPicPr>
              <p:cNvPr id="23559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3400" y="1447800"/>
                <a:ext cx="8458200" cy="387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0" y="990600"/>
                <a:ext cx="8915400" cy="5642269"/>
                <a:chOff x="0" y="990600"/>
                <a:chExt cx="8915400" cy="5642269"/>
              </a:xfrm>
            </p:grpSpPr>
            <p:sp>
              <p:nvSpPr>
                <p:cNvPr id="2356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8600" y="1981200"/>
                  <a:ext cx="1371600" cy="6949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 err="1"/>
                    <a:t>t</a:t>
                  </a:r>
                  <a:r>
                    <a:rPr lang="en-US" sz="1300" b="1" dirty="0"/>
                    <a:t> ≈ 1.3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Altitude: 75 km</a:t>
                  </a:r>
                </a:p>
              </p:txBody>
            </p:sp>
            <p:sp>
              <p:nvSpPr>
                <p:cNvPr id="2356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543800" y="5486400"/>
                  <a:ext cx="1371600" cy="6949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/>
                    <a:t>t ≈ 15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/>
                    <a:t>Splash Down</a:t>
                  </a:r>
                </a:p>
              </p:txBody>
            </p:sp>
            <p:sp>
              <p:nvSpPr>
                <p:cNvPr id="23563" name="Oval 31"/>
                <p:cNvSpPr>
                  <a:spLocks noChangeArrowheads="1"/>
                </p:cNvSpPr>
                <p:nvPr/>
              </p:nvSpPr>
              <p:spPr bwMode="auto">
                <a:xfrm>
                  <a:off x="2133600" y="2819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64" name="Line 33"/>
                <p:cNvSpPr>
                  <a:spLocks noChangeShapeType="1"/>
                </p:cNvSpPr>
                <p:nvPr/>
              </p:nvSpPr>
              <p:spPr bwMode="auto">
                <a:xfrm>
                  <a:off x="990600" y="2590800"/>
                  <a:ext cx="1066800" cy="263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6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52600" y="1230313"/>
                  <a:ext cx="1371600" cy="6949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t ≈ 1.7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Altitude: 95 km</a:t>
                  </a:r>
                </a:p>
              </p:txBody>
            </p:sp>
            <p:sp>
              <p:nvSpPr>
                <p:cNvPr id="23566" name="Line 36"/>
                <p:cNvSpPr>
                  <a:spLocks noChangeShapeType="1"/>
                </p:cNvSpPr>
                <p:nvPr/>
              </p:nvSpPr>
              <p:spPr bwMode="auto">
                <a:xfrm>
                  <a:off x="2438400" y="1828800"/>
                  <a:ext cx="1524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67" name="Oval 37"/>
                <p:cNvSpPr>
                  <a:spLocks noChangeArrowheads="1"/>
                </p:cNvSpPr>
                <p:nvPr/>
              </p:nvSpPr>
              <p:spPr bwMode="auto">
                <a:xfrm>
                  <a:off x="2667000" y="2209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6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19200" y="5116609"/>
                  <a:ext cx="1828800" cy="15162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300" dirty="0" smtClean="0"/>
                    <a:t>-</a:t>
                  </a:r>
                  <a:r>
                    <a:rPr lang="en-US" sz="1300" dirty="0" smtClean="0"/>
                    <a:t>Payload</a:t>
                  </a:r>
                  <a:r>
                    <a:rPr lang="en-US" sz="1300" dirty="0" smtClean="0"/>
                    <a:t> started 2 min prior to launch</a:t>
                  </a:r>
                  <a:endParaRPr lang="en-US" sz="1300" dirty="0"/>
                </a:p>
                <a:p>
                  <a:pPr>
                    <a:spcBef>
                      <a:spcPct val="50000"/>
                    </a:spcBef>
                  </a:pPr>
                  <a:r>
                    <a:rPr lang="en-US" sz="1300" dirty="0"/>
                    <a:t>-All systems </a:t>
                  </a:r>
                  <a:r>
                    <a:rPr lang="en-US" sz="1300" dirty="0" smtClean="0"/>
                    <a:t>on during launch</a:t>
                  </a:r>
                  <a:endParaRPr lang="en-US" sz="1300" dirty="0"/>
                </a:p>
                <a:p>
                  <a:pPr>
                    <a:spcBef>
                      <a:spcPct val="50000"/>
                    </a:spcBef>
                  </a:pPr>
                  <a:r>
                    <a:rPr lang="en-US" sz="1300" dirty="0"/>
                    <a:t>-Begin data </a:t>
                  </a:r>
                  <a:r>
                    <a:rPr lang="en-US" sz="1300" dirty="0" smtClean="0"/>
                    <a:t>collection</a:t>
                  </a:r>
                  <a:endParaRPr lang="en-US" sz="1400" dirty="0"/>
                </a:p>
              </p:txBody>
            </p:sp>
            <p:sp>
              <p:nvSpPr>
                <p:cNvPr id="23569" name="Oval 39"/>
                <p:cNvSpPr>
                  <a:spLocks noChangeArrowheads="1"/>
                </p:cNvSpPr>
                <p:nvPr/>
              </p:nvSpPr>
              <p:spPr bwMode="auto">
                <a:xfrm>
                  <a:off x="533400" y="52578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0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" y="5421313"/>
                  <a:ext cx="831850" cy="3000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300"/>
                    <a:t>t = 0 min</a:t>
                  </a:r>
                </a:p>
              </p:txBody>
            </p:sp>
            <p:sp>
              <p:nvSpPr>
                <p:cNvPr id="2357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609600" y="5257800"/>
                  <a:ext cx="6096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2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6248400" y="2895600"/>
                  <a:ext cx="4572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3" name="Oval 46"/>
                <p:cNvSpPr>
                  <a:spLocks noChangeArrowheads="1"/>
                </p:cNvSpPr>
                <p:nvPr/>
              </p:nvSpPr>
              <p:spPr bwMode="auto">
                <a:xfrm>
                  <a:off x="6096000" y="285115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248400" y="1981200"/>
                  <a:ext cx="1371600" cy="6949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t ≈ 4.0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Altitude: 95 km</a:t>
                  </a:r>
                </a:p>
              </p:txBody>
            </p:sp>
            <p:sp>
              <p:nvSpPr>
                <p:cNvPr id="23575" name="Oval 48"/>
                <p:cNvSpPr>
                  <a:spLocks noChangeArrowheads="1"/>
                </p:cNvSpPr>
                <p:nvPr/>
              </p:nvSpPr>
              <p:spPr bwMode="auto">
                <a:xfrm>
                  <a:off x="5486400" y="2147888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5638800" y="2209800"/>
                  <a:ext cx="609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3577" name="Picture 50" descr="thuterni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732621">
                  <a:off x="1066800" y="3886200"/>
                  <a:ext cx="244475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78" name="Oval 51"/>
                <p:cNvSpPr>
                  <a:spLocks noChangeArrowheads="1"/>
                </p:cNvSpPr>
                <p:nvPr/>
              </p:nvSpPr>
              <p:spPr bwMode="auto">
                <a:xfrm>
                  <a:off x="4114800" y="1489075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52800" y="1981200"/>
                  <a:ext cx="1676400" cy="106680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u="sng" dirty="0"/>
                    <a:t>Apogee</a:t>
                  </a:r>
                  <a:endParaRPr lang="en-US" sz="1300" dirty="0"/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dirty="0"/>
                    <a:t>t ≈ 2.8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dirty="0"/>
                    <a:t>Altitude: ≈115 km</a:t>
                  </a:r>
                </a:p>
              </p:txBody>
            </p:sp>
            <p:sp>
              <p:nvSpPr>
                <p:cNvPr id="23580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143375" y="16002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81" name="Oval 57"/>
                <p:cNvSpPr>
                  <a:spLocks noChangeArrowheads="1"/>
                </p:cNvSpPr>
                <p:nvPr/>
              </p:nvSpPr>
              <p:spPr bwMode="auto">
                <a:xfrm>
                  <a:off x="1600200" y="3673475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8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133600" y="3581400"/>
                  <a:ext cx="1828800" cy="10556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u="sng"/>
                    <a:t>End of Orion Burn</a:t>
                  </a:r>
                  <a:endParaRPr lang="en-US" sz="1300"/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/>
                    <a:t>t ≈ 0.6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/>
                    <a:t>Altitude: 52 km</a:t>
                  </a:r>
                </a:p>
              </p:txBody>
            </p:sp>
            <p:sp>
              <p:nvSpPr>
                <p:cNvPr id="23583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52600" y="3657600"/>
                  <a:ext cx="3810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84" name="Oval 46"/>
                <p:cNvSpPr>
                  <a:spLocks noChangeArrowheads="1"/>
                </p:cNvSpPr>
                <p:nvPr/>
              </p:nvSpPr>
              <p:spPr bwMode="auto">
                <a:xfrm>
                  <a:off x="7391400" y="49530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8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7467600" y="4733552"/>
                  <a:ext cx="609599" cy="2194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8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705600" y="2743200"/>
                  <a:ext cx="1371599" cy="6949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/>
                    <a:t>t ≈ 4.5 min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300" b="1"/>
                    <a:t>Altitude: 75 km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-1828476" y="3352541"/>
                  <a:ext cx="396234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8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990600"/>
                  <a:ext cx="13716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Altitude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rot="10800000">
                  <a:off x="152694" y="5333711"/>
                  <a:ext cx="8687787" cy="0"/>
                </a:xfrm>
                <a:prstGeom prst="line">
                  <a:avLst/>
                </a:prstGeom>
                <a:ln w="31750">
                  <a:solidFill>
                    <a:schemeClr val="tx1">
                      <a:alpha val="1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557" name="Line 42"/>
            <p:cNvSpPr>
              <a:spLocks noChangeShapeType="1"/>
            </p:cNvSpPr>
            <p:nvPr/>
          </p:nvSpPr>
          <p:spPr bwMode="auto">
            <a:xfrm flipV="1">
              <a:off x="8534400" y="51816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8" name="Text Box 44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1371600" cy="6949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/>
                <a:t>t ≈ 5.5 min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300"/>
                <a:t>Chute Deploys</a:t>
              </a: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255288" y="492352"/>
            <a:ext cx="6274951" cy="1465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 of Operation:</a:t>
            </a:r>
            <a:br>
              <a:rPr lang="en-US" dirty="0" smtClean="0"/>
            </a:br>
            <a:r>
              <a:rPr lang="en-US" dirty="0" smtClean="0"/>
              <a:t>Profile of Suborbital Flight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096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Mission Overview: </a:t>
            </a:r>
            <a:br>
              <a:rPr lang="en-US" sz="4400" dirty="0" smtClean="0"/>
            </a:br>
            <a:r>
              <a:rPr lang="en-US" sz="4400" dirty="0" smtClean="0"/>
              <a:t>Expected Results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692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j-lt"/>
              </a:rPr>
              <a:t>New </a:t>
            </a:r>
            <a:r>
              <a:rPr lang="en-US" dirty="0" smtClean="0">
                <a:latin typeface="+mj-lt"/>
              </a:rPr>
              <a:t>people involved in the project </a:t>
            </a:r>
            <a:r>
              <a:rPr lang="en-US" dirty="0" smtClean="0">
                <a:latin typeface="+mj-lt"/>
              </a:rPr>
              <a:t>will </a:t>
            </a:r>
            <a:r>
              <a:rPr lang="en-US" dirty="0" smtClean="0">
                <a:latin typeface="+mj-lt"/>
              </a:rPr>
              <a:t>gain </a:t>
            </a:r>
            <a:r>
              <a:rPr lang="en-US" dirty="0" smtClean="0">
                <a:latin typeface="+mj-lt"/>
              </a:rPr>
              <a:t>a basic understanding of </a:t>
            </a:r>
            <a:r>
              <a:rPr lang="en-US" dirty="0" smtClean="0">
                <a:latin typeface="+mj-lt"/>
              </a:rPr>
              <a:t>spacecraft payload building and more appreciation of space science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If the hardware survives the launch, here is the data we will try to collect: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Verhage</a:t>
            </a:r>
            <a:r>
              <a:rPr lang="en-US" dirty="0" smtClean="0">
                <a:latin typeface="+mj-lt"/>
              </a:rPr>
              <a:t> flight </a:t>
            </a:r>
            <a:r>
              <a:rPr lang="en-US" dirty="0" smtClean="0">
                <a:latin typeface="+mj-lt"/>
              </a:rPr>
              <a:t>computers: </a:t>
            </a:r>
            <a:endParaRPr lang="en-US" dirty="0" smtClean="0">
              <a:latin typeface="+mj-lt"/>
            </a:endParaRPr>
          </a:p>
          <a:p>
            <a:pPr lvl="2">
              <a:buNone/>
            </a:pPr>
            <a:r>
              <a:rPr lang="en-US" dirty="0" smtClean="0">
                <a:latin typeface="+mj-lt"/>
              </a:rPr>
              <a:t>Temperature, </a:t>
            </a:r>
            <a:r>
              <a:rPr lang="en-US" dirty="0" smtClean="0">
                <a:latin typeface="+mj-lt"/>
              </a:rPr>
              <a:t>pressure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relative </a:t>
            </a:r>
            <a:r>
              <a:rPr lang="en-US" dirty="0" smtClean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umidity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cceleration, </a:t>
            </a:r>
            <a:r>
              <a:rPr lang="en-US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ight intensity (for rocket spin)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BASIC </a:t>
            </a:r>
            <a:r>
              <a:rPr lang="en-US" dirty="0" smtClean="0">
                <a:latin typeface="+mj-lt"/>
              </a:rPr>
              <a:t>Stamp </a:t>
            </a:r>
            <a:r>
              <a:rPr lang="en-US" dirty="0" smtClean="0">
                <a:latin typeface="+mj-lt"/>
              </a:rPr>
              <a:t>computers:</a:t>
            </a:r>
            <a:endParaRPr lang="en-US" dirty="0" smtClean="0">
              <a:latin typeface="+mj-lt"/>
            </a:endParaRPr>
          </a:p>
          <a:p>
            <a:pPr lvl="2">
              <a:buNone/>
            </a:pPr>
            <a:r>
              <a:rPr lang="en-US" dirty="0" smtClean="0">
                <a:latin typeface="+mj-lt"/>
              </a:rPr>
              <a:t>Geiger counter data, </a:t>
            </a:r>
            <a:r>
              <a:rPr lang="en-US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ight intensity, control LED’s, control linear actuators to turn on video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HOBO data </a:t>
            </a:r>
            <a:r>
              <a:rPr lang="en-US" dirty="0" smtClean="0">
                <a:latin typeface="+mj-lt"/>
              </a:rPr>
              <a:t>loggers: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Temperature, </a:t>
            </a:r>
            <a:r>
              <a:rPr lang="en-US" dirty="0" smtClean="0">
                <a:latin typeface="+mj-lt"/>
              </a:rPr>
              <a:t>pressure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relative </a:t>
            </a:r>
            <a:r>
              <a:rPr lang="en-US" dirty="0" smtClean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umidity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cceleration, </a:t>
            </a:r>
            <a:r>
              <a:rPr lang="en-US" dirty="0" smtClean="0">
                <a:latin typeface="+mj-lt"/>
              </a:rPr>
              <a:t>“g-switch </a:t>
            </a:r>
            <a:r>
              <a:rPr lang="en-US" dirty="0" smtClean="0">
                <a:latin typeface="+mj-lt"/>
              </a:rPr>
              <a:t>accelerometer”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Flip </a:t>
            </a:r>
            <a:r>
              <a:rPr lang="en-US" dirty="0" smtClean="0">
                <a:latin typeface="+mj-lt"/>
              </a:rPr>
              <a:t>video camera: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“visual accelerometer” (micro-gravity experiment)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Passive b</a:t>
            </a:r>
            <a:r>
              <a:rPr lang="en-US" dirty="0" smtClean="0">
                <a:latin typeface="+mj-lt"/>
              </a:rPr>
              <a:t>iological samples: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acteria – use Ames test (post-flight) to look for mutations, also fly </a:t>
            </a:r>
            <a:r>
              <a:rPr lang="en-US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rine shrimp &amp; </a:t>
            </a:r>
            <a:r>
              <a:rPr lang="en-US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io-fuel lichens at various stages in their life cycles to </a:t>
            </a:r>
            <a:r>
              <a:rPr lang="en-US" dirty="0" smtClean="0">
                <a:latin typeface="+mj-lt"/>
              </a:rPr>
              <a:t>verify </a:t>
            </a:r>
            <a:r>
              <a:rPr lang="en-US" dirty="0" smtClean="0">
                <a:latin typeface="+mj-lt"/>
              </a:rPr>
              <a:t>survivability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Hardware and e</a:t>
            </a:r>
            <a:r>
              <a:rPr lang="en-US" dirty="0" smtClean="0">
                <a:latin typeface="+mj-lt"/>
              </a:rPr>
              <a:t>xperiments </a:t>
            </a:r>
            <a:r>
              <a:rPr lang="en-US" dirty="0" smtClean="0">
                <a:latin typeface="+mj-lt"/>
              </a:rPr>
              <a:t>that collect usable data </a:t>
            </a:r>
            <a:r>
              <a:rPr lang="en-US" dirty="0" smtClean="0">
                <a:latin typeface="+mj-lt"/>
              </a:rPr>
              <a:t>will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be considered for use </a:t>
            </a:r>
            <a:r>
              <a:rPr lang="en-US" dirty="0" smtClean="0">
                <a:latin typeface="+mj-lt"/>
              </a:rPr>
              <a:t>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future payloads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Design </a:t>
            </a:r>
            <a:r>
              <a:rPr lang="en-US" sz="4400" dirty="0" smtClean="0"/>
              <a:t>Overview:</a:t>
            </a:r>
            <a:br>
              <a:rPr lang="en-US" sz="4400" dirty="0" smtClean="0"/>
            </a:br>
            <a:r>
              <a:rPr lang="en-US" sz="4400" dirty="0" smtClean="0"/>
              <a:t>Heritage Elements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912"/>
            <a:ext cx="8395398" cy="4389120"/>
          </a:xfrm>
        </p:spPr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en-US" dirty="0" err="1" smtClean="0">
                <a:latin typeface="+mj-lt"/>
              </a:rPr>
              <a:t>RockSat</a:t>
            </a:r>
            <a:r>
              <a:rPr lang="en-US" dirty="0" smtClean="0">
                <a:latin typeface="+mj-lt"/>
              </a:rPr>
              <a:t> participation: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MinnRock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MinnSpec</a:t>
            </a:r>
            <a:r>
              <a:rPr lang="en-US" dirty="0" smtClean="0">
                <a:latin typeface="+mj-lt"/>
              </a:rPr>
              <a:t> payloads</a:t>
            </a:r>
            <a:endParaRPr lang="en-US" dirty="0" smtClean="0">
              <a:latin typeface="+mj-lt"/>
            </a:endParaRPr>
          </a:p>
          <a:p>
            <a:pPr lvl="2">
              <a:defRPr/>
            </a:pPr>
            <a:r>
              <a:rPr lang="en-US" dirty="0" smtClean="0">
                <a:latin typeface="+mj-lt"/>
              </a:rPr>
              <a:t>Power </a:t>
            </a:r>
            <a:r>
              <a:rPr lang="en-US" dirty="0" smtClean="0">
                <a:latin typeface="+mj-lt"/>
              </a:rPr>
              <a:t>supply (we will share it with them)</a:t>
            </a:r>
            <a:endParaRPr lang="en-US" dirty="0" smtClean="0">
              <a:latin typeface="+mj-lt"/>
            </a:endParaRPr>
          </a:p>
          <a:p>
            <a:pPr lvl="2">
              <a:defRPr/>
            </a:pPr>
            <a:r>
              <a:rPr lang="en-US" dirty="0" smtClean="0">
                <a:latin typeface="+mj-lt"/>
              </a:rPr>
              <a:t>Structures team (we will join their stacked </a:t>
            </a:r>
            <a:r>
              <a:rPr lang="en-US" dirty="0" smtClean="0">
                <a:latin typeface="+mj-lt"/>
              </a:rPr>
              <a:t>configuration)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Have made c</a:t>
            </a:r>
            <a:r>
              <a:rPr lang="en-US" dirty="0" smtClean="0">
                <a:latin typeface="+mj-lt"/>
              </a:rPr>
              <a:t>amera modifications (but we plan to fly an </a:t>
            </a:r>
            <a:r>
              <a:rPr lang="en-US" u="sng" dirty="0" smtClean="0">
                <a:latin typeface="+mj-lt"/>
              </a:rPr>
              <a:t>unmodified</a:t>
            </a:r>
            <a:r>
              <a:rPr lang="en-US" dirty="0" smtClean="0">
                <a:latin typeface="+mj-lt"/>
              </a:rPr>
              <a:t> video camera)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High-Altitude Ballooning team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err="1">
                <a:latin typeface="+mj-lt"/>
              </a:rPr>
              <a:t>Verhage</a:t>
            </a:r>
            <a:r>
              <a:rPr lang="en-US" dirty="0">
                <a:latin typeface="+mj-lt"/>
              </a:rPr>
              <a:t> flight </a:t>
            </a:r>
            <a:r>
              <a:rPr lang="en-US" dirty="0" smtClean="0">
                <a:latin typeface="+mj-lt"/>
              </a:rPr>
              <a:t>computers have been used for measuring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emperature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pressure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relative </a:t>
            </a:r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umidity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cceleration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Basic Stamp </a:t>
            </a:r>
            <a:r>
              <a:rPr lang="en-US" dirty="0" smtClean="0">
                <a:latin typeface="+mj-lt"/>
              </a:rPr>
              <a:t>computers have been used for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ontrolling linear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ctuators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measuring cosmic radiation with Geiger counters, measuring </a:t>
            </a:r>
            <a:r>
              <a:rPr lang="en-US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ight </a:t>
            </a:r>
            <a:r>
              <a:rPr lang="en-US" dirty="0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ntensity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HOBO </a:t>
            </a:r>
            <a:r>
              <a:rPr lang="en-US" dirty="0" smtClean="0">
                <a:latin typeface="+mj-lt"/>
              </a:rPr>
              <a:t>data </a:t>
            </a:r>
            <a:r>
              <a:rPr lang="en-US" dirty="0" smtClean="0">
                <a:latin typeface="+mj-lt"/>
              </a:rPr>
              <a:t>loggers have been used for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measuring t</a:t>
            </a:r>
            <a:r>
              <a:rPr lang="en-US" dirty="0" smtClean="0">
                <a:latin typeface="+mj-lt"/>
              </a:rPr>
              <a:t>emperature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pressure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relative </a:t>
            </a:r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umidity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acceleration, and monitoring Geiger counters</a:t>
            </a:r>
            <a:endParaRPr lang="en-US" dirty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We have extensive experience with F</a:t>
            </a:r>
            <a:r>
              <a:rPr lang="en-US" dirty="0" smtClean="0">
                <a:latin typeface="+mj-lt"/>
              </a:rPr>
              <a:t>lip video cameras (though not with turning them on remotely using linear actuators, as well as with programmable Canon </a:t>
            </a:r>
            <a:r>
              <a:rPr lang="en-US" dirty="0" err="1" smtClean="0">
                <a:latin typeface="+mj-lt"/>
              </a:rPr>
              <a:t>Powershot</a:t>
            </a:r>
            <a:r>
              <a:rPr lang="en-US" dirty="0" smtClean="0">
                <a:latin typeface="+mj-lt"/>
              </a:rPr>
              <a:t> still cameras</a:t>
            </a:r>
            <a:endParaRPr lang="en-US" dirty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We have some experience running passive b</a:t>
            </a:r>
            <a:r>
              <a:rPr lang="en-US" dirty="0" smtClean="0">
                <a:latin typeface="+mj-lt"/>
              </a:rPr>
              <a:t>iological experiments l</a:t>
            </a:r>
            <a:r>
              <a:rPr lang="en-US" dirty="0" smtClean="0">
                <a:latin typeface="+mj-lt"/>
              </a:rPr>
              <a:t>ooking for mutations in bacteria with post-flight testing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1739</Words>
  <Application>Microsoft Macintosh PowerPoint</Application>
  <PresentationFormat>On-screen Show (4:3)</PresentationFormat>
  <Paragraphs>270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Minnesota Space Grant Consortium (MnSGC) and University of Minnesota – Twin Cities “Group 2” Payload (mission name TBA) Conceptual Design Review – Dec. 1, 2010</vt:lpstr>
      <vt:lpstr>Contents</vt:lpstr>
      <vt:lpstr>Contents (Cont.)</vt:lpstr>
      <vt:lpstr>Mission Overview: Mission Statement</vt:lpstr>
      <vt:lpstr>Mission Overview:  Theory and Concepts</vt:lpstr>
      <vt:lpstr>Mission Overview:  Mission Requirements</vt:lpstr>
      <vt:lpstr>Concept of Operation: Profile of Suborbital Flight</vt:lpstr>
      <vt:lpstr>Mission Overview:  Expected Results</vt:lpstr>
      <vt:lpstr>Design Overview: Heritage Elements</vt:lpstr>
      <vt:lpstr>Design Overview: Electrical Functional Block Diagram</vt:lpstr>
      <vt:lpstr>Design Overview:Mock Payload Tray Layouts (exact allocation TBD, based on which high school does what, but our ballooning team already owns most of the hardware we plan to fly)</vt:lpstr>
      <vt:lpstr>Mock Payload Tray Layouts (Cont.)</vt:lpstr>
      <vt:lpstr>Mock Payload Tray Layouts (Cont.)</vt:lpstr>
      <vt:lpstr>Design Overview: RockSat-C User’s Guide Compliance</vt:lpstr>
      <vt:lpstr>Design Overview: Shared Can Logistics</vt:lpstr>
      <vt:lpstr>Management:  Team Organization Chart</vt:lpstr>
      <vt:lpstr>Management: Schedule</vt:lpstr>
      <vt:lpstr>Management: Schedule (Cont.)</vt:lpstr>
      <vt:lpstr>Management: Budget</vt:lpstr>
      <vt:lpstr>Conclusions/Summary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Michael Vega Marek-Spartz</dc:creator>
  <cp:lastModifiedBy>flaten</cp:lastModifiedBy>
  <cp:revision>28</cp:revision>
  <dcterms:created xsi:type="dcterms:W3CDTF">2010-11-29T06:56:49Z</dcterms:created>
  <dcterms:modified xsi:type="dcterms:W3CDTF">2010-11-29T23:03:44Z</dcterms:modified>
</cp:coreProperties>
</file>