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7"/>
  </p:notesMasterIdLst>
  <p:sldIdLst>
    <p:sldId id="775" r:id="rId2"/>
    <p:sldId id="777" r:id="rId3"/>
    <p:sldId id="778" r:id="rId4"/>
    <p:sldId id="776" r:id="rId5"/>
    <p:sldId id="773" r:id="rId6"/>
    <p:sldId id="779" r:id="rId7"/>
    <p:sldId id="782" r:id="rId8"/>
    <p:sldId id="781" r:id="rId9"/>
    <p:sldId id="780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791" r:id="rId19"/>
    <p:sldId id="793" r:id="rId20"/>
    <p:sldId id="794" r:id="rId21"/>
    <p:sldId id="792" r:id="rId22"/>
    <p:sldId id="803" r:id="rId23"/>
    <p:sldId id="804" r:id="rId24"/>
    <p:sldId id="805" r:id="rId25"/>
    <p:sldId id="802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FA00"/>
    <a:srgbClr val="FF9900"/>
    <a:srgbClr val="FF00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22" y="-594"/>
      </p:cViewPr>
      <p:guideLst>
        <p:guide orient="horz" pos="345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746" y="-8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1291" cy="4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37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5609" y="0"/>
            <a:ext cx="3131291" cy="4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37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3900"/>
            <a:ext cx="4835525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963" y="4591164"/>
            <a:ext cx="5380973" cy="42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1839"/>
            <a:ext cx="3131291" cy="4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37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5609" y="9101839"/>
            <a:ext cx="3131291" cy="4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371">
              <a:defRPr sz="1200" smtClean="0"/>
            </a:lvl1pPr>
          </a:lstStyle>
          <a:p>
            <a:pPr>
              <a:defRPr/>
            </a:pPr>
            <a:fld id="{52F4C077-B662-5748-8166-BDEBA775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6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25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297" indent="-297037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149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408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8667" indent="-237630" defTabSz="965371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3927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18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4446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39705" indent="-237630" defTabSz="9653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586" y="4559954"/>
            <a:ext cx="5366030" cy="432177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77B-1895-5A4A-9A66-F3FCD2FF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9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0D52-B5D2-3F45-A3C2-2BD448CC5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37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B1C7-4448-E14B-B4FE-07A0844A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27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C0C8-E4A3-B141-8B52-949F5227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FACF-B904-9247-A296-763A3A8F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5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1AA-AB86-544F-8939-CC555F47B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9219-6CF2-B048-B65E-06B3B714D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1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C39E-7E8B-5442-90D9-C764C9DA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2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015A-EE06-524E-9990-59BD219F8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27EF-34CC-004D-AD56-1FFC2C7F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5F72-17CA-D640-BFFD-BF148EBD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7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7644-968A-914D-B196-D4C50B11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21DF64-64B7-0F45-B733-4B9DACBF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Remove LED from 13 and GND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Bring out your breadboard from HW#4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19400" y="2286000"/>
            <a:ext cx="6081168" cy="4165600"/>
          </a:xfrm>
          <a:prstGeom prst="rect">
            <a:avLst/>
          </a:prstGeom>
        </p:spPr>
      </p:pic>
      <p:pic>
        <p:nvPicPr>
          <p:cNvPr id="8" name="Picture 7" descr="IMG_600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000" y="4114800"/>
            <a:ext cx="2306799" cy="23241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5867400" y="4800600"/>
            <a:ext cx="7620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9958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32932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“LED is 1 or 0” correspond with on or off of LED?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17 at 2.33.19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2209799"/>
            <a:ext cx="7543800" cy="43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9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1549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Now let’s modify our sketch to add an analog input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use the </a:t>
            </a:r>
            <a:r>
              <a:rPr lang="en-US" sz="2800" b="1" dirty="0" smtClean="0">
                <a:solidFill>
                  <a:srgbClr val="FFFF00"/>
                </a:solidFill>
              </a:rPr>
              <a:t>potentiometer</a:t>
            </a:r>
            <a:r>
              <a:rPr lang="en-US" sz="2800" b="1" dirty="0" smtClean="0">
                <a:solidFill>
                  <a:schemeClr val="bg1"/>
                </a:solidFill>
              </a:rPr>
              <a:t> from HW #4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59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5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the Red wire to +5V, Black to GND, and White to A0 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95601" y="1844102"/>
            <a:ext cx="6210300" cy="49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8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429000" cy="41549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Leave the LED connected to pin 9 but it won’t blink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33800" y="1104900"/>
            <a:ext cx="5012408" cy="5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8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Modify your sketch to add the following variable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17 at 4.1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133600"/>
            <a:ext cx="86860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156966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Modify your sketch to add the following to your loop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Comment out all LED blink and Serial Print for LED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Screen shot 2012-09-17 at 4.3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2514600"/>
            <a:ext cx="7239000" cy="42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1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45858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Compile and Upload your code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Click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erial Monitor icon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2-09-17 at 2.29.3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59"/>
          <a:stretch/>
        </p:blipFill>
        <p:spPr>
          <a:xfrm>
            <a:off x="457200" y="4038600"/>
            <a:ext cx="8002336" cy="2438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3810000"/>
            <a:ext cx="1524000" cy="1524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0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32932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“A0 is ” should change as you turn the potentiometer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17 at 4.25.1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200" y="2057400"/>
            <a:ext cx="75839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5858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does this number mean?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resolution is it?  8 bit, 10 bit, 16 bit?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Modify sketch to Serial Print both 10 bit value and corresponding voltage value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Recompile and upload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Tinker until everyone is at this point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2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243143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connect the A0 to the LED with software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Turn your potentiometer fully counterclockwise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do you think will happen?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2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Connect resistor row to GND on your Arduino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1600" y="2209800"/>
            <a:ext cx="62484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113877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Modify sketch to add the following line: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2.1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101850"/>
            <a:ext cx="8715146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0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50167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Activate Serial Monitor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Begin turning potentiometer clockwise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happens?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Why?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- 10 bit vs. 8 bit?	255 </a:t>
            </a:r>
            <a:r>
              <a:rPr lang="en-US" sz="2800" b="1" dirty="0" err="1" smtClean="0">
                <a:solidFill>
                  <a:schemeClr val="bg1"/>
                </a:solidFill>
              </a:rPr>
              <a:t>vs</a:t>
            </a:r>
            <a:r>
              <a:rPr lang="en-US" sz="2800" b="1" dirty="0" smtClean="0">
                <a:solidFill>
                  <a:schemeClr val="bg1"/>
                </a:solidFill>
              </a:rPr>
              <a:t> 1023?  Look at the monitor…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243143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When 255 is hit, resets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map our 10 bit analog to a 8 bit digital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Add the following variable to your sketch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24 at 12.1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3810000"/>
            <a:ext cx="8561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7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Add the following lines to your loop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24 at 12.2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057399"/>
            <a:ext cx="8382000" cy="47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3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15498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Activate Serial Monitor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Begin turning potentiometer clockwise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happens?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- 255 = 1023?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534400" cy="45858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Potentiometer is acting like an analog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We can now hook up any analog sensor and see its value (at least through serial)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What other sensors can we hook up?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add some…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But first let’s add the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Connect + lead of LED to Arduino pin 9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00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05000" y="2079448"/>
            <a:ext cx="5410200" cy="47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2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458587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Modify sketch to have LED blink on pin 9 through your breadboard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 the code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the LEDs blink?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Switch pin number in sketch and hardware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Tinker until all teams here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7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32932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Understanding what is happening on pin 9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High ( = 1 ) and Low ( = 0 ) state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Let’s use the Arduino Serial Monitor to verify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Change delay to 3 seconds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9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329320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Modify the sketch to add the following variable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17 at 2.2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2133600"/>
            <a:ext cx="904705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37240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Modify the sketch to add the following to the setup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09-17 at 2.1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2209800"/>
            <a:ext cx="881888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37240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Modify the sketch to add the following to the loop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09-17 at 2.29.3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399" y="2057400"/>
            <a:ext cx="887759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77200" cy="54476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200" b="1" i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</a:rPr>
              <a:t>Compile and Upload your code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Verify blink is every 3 seconds then…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Click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erial Monitor icon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2-09-17 at 2.29.37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859"/>
          <a:stretch/>
        </p:blipFill>
        <p:spPr>
          <a:xfrm>
            <a:off x="457200" y="4038600"/>
            <a:ext cx="8002336" cy="2438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3810000"/>
            <a:ext cx="1524000" cy="1524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C:\ent\appl\prod\Office97\Templates\Presentation Designs\Whirlpool.pot</Template>
  <TotalTime>8850</TotalTime>
  <Words>617</Words>
  <Application>Microsoft Macintosh PowerPoint</Application>
  <PresentationFormat>On-screen Show (4:3)</PresentationFormat>
  <Paragraphs>233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flate001</cp:lastModifiedBy>
  <cp:revision>388</cp:revision>
  <cp:lastPrinted>2000-05-04T18:54:36Z</cp:lastPrinted>
  <dcterms:created xsi:type="dcterms:W3CDTF">2010-08-27T15:31:53Z</dcterms:created>
  <dcterms:modified xsi:type="dcterms:W3CDTF">2013-05-28T20:11:44Z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koehler@colorado.edu</vt:lpwstr>
  </property>
  <property fmtid="{D5CDD505-2E9C-101B-9397-08002B2CF9AE}" pid="8" name="HomePage">
    <vt:lpwstr>http://www-sgc.colorado.edu/~koehler/SPACE/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