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0" autoAdjust="0"/>
    <p:restoredTop sz="94660"/>
  </p:normalViewPr>
  <p:slideViewPr>
    <p:cSldViewPr snapToGrid="0">
      <p:cViewPr>
        <p:scale>
          <a:sx n="150" d="100"/>
          <a:sy n="150" d="100"/>
        </p:scale>
        <p:origin x="-2947" y="-1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63424-AA9E-43C9-A2B5-37DE43C0A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99420D-51B6-4A65-8241-4BBE16C79C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BA443-D51B-4195-BBDB-8505BF6C2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B88AB-01C0-44E1-A0CA-F184F6F08E98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A8AE2-46A2-4E7B-9CEB-74FE0CC56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A0E55-7945-423E-9C41-90B0FBDA1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3DA0-5CA7-40D6-B743-D83CEDE09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73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960EE-1346-4ADE-AC79-6EDE1E93C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7855F4-DA9B-4B74-9092-A4E9F754D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AD53C-0D19-4727-AAFD-E4B5D058B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B88AB-01C0-44E1-A0CA-F184F6F08E98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DF5B7-AFB4-4A4B-84B1-66177BB46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729D6-8E5A-4C55-9DDF-0731DF096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3DA0-5CA7-40D6-B743-D83CEDE09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9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AF1921-33E5-4A03-B2E5-67253011B2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6FA643-B653-45F3-A88E-6A5F726216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0F271-8F41-43C0-8AFC-E9F235B48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B88AB-01C0-44E1-A0CA-F184F6F08E98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0045B-EBB8-4DFE-BC3F-720C76418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10F38-45DE-46DC-BA9C-74EC9DAAC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3DA0-5CA7-40D6-B743-D83CEDE09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31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800BB-BE26-4B4F-8C5D-2F9F0EF63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63DD6-33FE-4452-9FEB-2BC2D56F4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28F05-293D-4453-8C92-7328423CD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B88AB-01C0-44E1-A0CA-F184F6F08E98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C11AF-CE4F-416E-9EA3-E354EA573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C0518-72F8-4A70-84C2-DDACAD6C3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3DA0-5CA7-40D6-B743-D83CEDE09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02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55B1F-BC19-447F-93C9-303321785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B7783C-19AE-4372-B8C9-025A2087F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E8E6E-0721-4F0D-9BF2-B6B9B9E65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B88AB-01C0-44E1-A0CA-F184F6F08E98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44A0E-2441-44BD-AD0A-AE8EF5162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B85DC-37E1-4323-9742-9502939D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3DA0-5CA7-40D6-B743-D83CEDE09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36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0C001-40DE-4FB5-8985-28D3B5832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5C200-8F8A-4F54-80CD-17B87C66FC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2F8EC8-741E-4777-B3F6-0E362484B3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690215-E013-48DB-AFF9-365B2F0C2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B88AB-01C0-44E1-A0CA-F184F6F08E98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4DBBD4-8164-4FD7-BDD0-B18E21848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03FFA-9A6F-4051-A89F-A9176A529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3DA0-5CA7-40D6-B743-D83CEDE09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21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6CF80-49F0-4695-980E-08E6D9FF2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A84E7-6717-4F88-9BF4-147451635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2589D1-74F0-4395-B175-D533AFADC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4A0CA2-E336-446F-A1EB-5680BA83AD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315EE9-0190-42DF-BF79-4D9784DB41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987767-C171-41D2-83CF-6AA8DDE1B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B88AB-01C0-44E1-A0CA-F184F6F08E98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4ACAFB-F7F6-47FF-89A4-A08467269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894DAB-D3AD-4877-92E5-D17BDF56D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3DA0-5CA7-40D6-B743-D83CEDE09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71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7F37B-2678-4A54-9832-9C071D929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98FC1F-6009-40E4-A904-743C67F05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B88AB-01C0-44E1-A0CA-F184F6F08E98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719D6F-029A-461F-918D-0A917B48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912257-6B3B-4071-A718-237F6802F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3DA0-5CA7-40D6-B743-D83CEDE09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34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57369E-ACEB-461B-B29C-B317D0700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B88AB-01C0-44E1-A0CA-F184F6F08E98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403E17-602F-4AD5-B036-04896AA3E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3BF06B-5517-4B69-8FFC-F6ED40F2C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3DA0-5CA7-40D6-B743-D83CEDE09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1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B8901-A5A8-4180-A4F4-0127C340F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463E1-1147-440D-A221-BB83CD03D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DBCD5-C678-46F4-BFF2-341E584B7C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029DB7-6CC0-48E3-8E16-BBB5A18C6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B88AB-01C0-44E1-A0CA-F184F6F08E98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9CDDCA-9848-46D5-8F23-CBE0D6578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B1D515-DA50-4442-A395-7E2637DE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3DA0-5CA7-40D6-B743-D83CEDE09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37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4E836-9FAF-480D-B77F-5922A90A8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C4D5FB-3337-48D3-B4A6-2F3BB52952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5FAA69-91F0-455E-9930-2DC084B8C8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C13D38-3C10-4976-A641-2A8C8243D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B88AB-01C0-44E1-A0CA-F184F6F08E98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84A7EE-9201-410B-8BE5-BCB47A20A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CEECA-D594-48B4-AF65-6C3DD63CD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3DA0-5CA7-40D6-B743-D83CEDE09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5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B0D53C-49EB-4142-8108-7C44B3538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53CFAF-2DD4-411A-B992-A54477AE7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D57F7-DC8B-4EFF-A3FD-A702160C2F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B88AB-01C0-44E1-A0CA-F184F6F08E98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AFE2EE-EE4F-4F37-86C4-2C8B914F59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713D6-A24E-4C16-B9C8-0F6838D2BE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63DA0-5CA7-40D6-B743-D83CEDE09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1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B6055B-745E-486F-BB7F-E80F4F338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83" y="0"/>
            <a:ext cx="105942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37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Flaten</dc:creator>
  <cp:lastModifiedBy>James Flaten</cp:lastModifiedBy>
  <cp:revision>1</cp:revision>
  <dcterms:created xsi:type="dcterms:W3CDTF">2019-09-30T23:43:39Z</dcterms:created>
  <dcterms:modified xsi:type="dcterms:W3CDTF">2019-09-30T23:46:56Z</dcterms:modified>
</cp:coreProperties>
</file>