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0" autoAdjust="0"/>
    <p:restoredTop sz="94660"/>
  </p:normalViewPr>
  <p:slideViewPr>
    <p:cSldViewPr snapToGrid="0">
      <p:cViewPr>
        <p:scale>
          <a:sx n="40" d="100"/>
          <a:sy n="40" d="100"/>
        </p:scale>
        <p:origin x="156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2A1A0-36A1-47FC-91E8-387D1145A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1C1153-AC84-4385-965C-E4307F60C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94E38-885B-4532-80EC-C0E18A66A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D933-D362-45EB-AB1E-49DF5D515463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47A2C-FD9F-4653-B8E8-B291D438B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5CDA9-789E-4697-A2D8-01BA319F7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B4C4-C926-4AEA-B5A1-529378C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2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A5732-7A22-42D7-B99E-FD7AB8D04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2378A7-AF62-4AE5-86CC-9FEBD2DE7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F1805-CDBA-41E5-BAE6-2210630C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D933-D362-45EB-AB1E-49DF5D515463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6DE5E-FC41-44B4-AFB9-832122EA1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E22AF-7841-45C6-9577-523466D82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B4C4-C926-4AEA-B5A1-529378C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8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4647BC-EA71-4BA2-823B-6547E18DD4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6547D3-3FBD-4F4A-8AF3-A096BBF64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CEBD4-8646-470B-88B8-9B0EE3ECC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D933-D362-45EB-AB1E-49DF5D515463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7A8D4-9789-4A18-94D7-1477BB3C9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5DBC1-CA53-4015-8546-CD996B0D3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B4C4-C926-4AEA-B5A1-529378C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1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E9721-EEB6-4F1D-B4DF-61C558A44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67967-708A-47FD-91E9-226AC48F8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3864A-698D-4D2B-9E84-913F3ED7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D933-D362-45EB-AB1E-49DF5D515463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34B6D-CE8A-4E10-8929-CE3A1133F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393B2-8170-4749-B6B9-99B9A148F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B4C4-C926-4AEA-B5A1-529378C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52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9609F-24CE-4280-A4A1-157AF10C9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F532-E573-4EDE-AB9F-E48372FAC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F6F42-9520-472E-865E-16655DAF0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D933-D362-45EB-AB1E-49DF5D515463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700BD-46CE-4151-9867-44DB4ECA6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4DFE7-9A0E-421B-8D11-629B14AF9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B4C4-C926-4AEA-B5A1-529378C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9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2BB55-7E75-4862-8FBB-11E96F7CA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63399-54D0-42B9-B8CA-9AF2512ED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0B711D-643C-45F8-BBB5-453705F3F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F14C6-6F37-47F9-BDD8-E9F594680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D933-D362-45EB-AB1E-49DF5D515463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81282-0957-4D34-9E63-7A7F3343D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C6828F-B0DD-4F8E-A00C-390FB492D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B4C4-C926-4AEA-B5A1-529378C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9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FCC52-4F1B-4C32-998B-CAC58E0F2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67BEE-2CFB-4849-BD5C-A3125B37B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35ADBF-5E37-474D-99BB-92310EE4A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CB26B2-42B1-476E-A143-7D1447ECFE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826A32-D3E7-4019-BDBD-15D374712A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A3D9AE-1D98-49BE-8D01-FA8AC6DA7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D933-D362-45EB-AB1E-49DF5D515463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76AE00-2136-44C5-AE71-4861F21B8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72EDB-36A8-4590-91B0-79072836E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B4C4-C926-4AEA-B5A1-529378C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6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5711C-DA88-4032-934B-EA4F841B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85B9C7-7A61-4C53-BA30-2B59CD2CA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D933-D362-45EB-AB1E-49DF5D515463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9523E1-5B3F-4410-AB71-71680D0F6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3C8B30-F31B-49C0-97A2-17F752E6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B4C4-C926-4AEA-B5A1-529378C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0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CC0F08-6190-428E-A3F2-D1648A6E6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D933-D362-45EB-AB1E-49DF5D515463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4F237E-3EB2-473C-8542-92D766B17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CB4ABE-9020-492E-B3DC-2D8CC3731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B4C4-C926-4AEA-B5A1-529378C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7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DCE4-6E8D-4B6C-9F18-3C3C04114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9BBA2-154D-4DDA-89EC-7F01C19E6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591F1E-B577-4C5E-8380-D2C8E0AD7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25F46-2D05-415D-97DD-4DDD1867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D933-D362-45EB-AB1E-49DF5D515463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A8F45-B90B-4B65-8F2E-84EA446EC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C126A-4647-4666-8C9F-0F292E923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B4C4-C926-4AEA-B5A1-529378C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9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8A110-A1CA-48D6-A6CA-0AA3903CD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22A421-EFB1-4262-8FBC-413D97EB3D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701E91-AC9C-4BDB-B04F-DFC51C057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5BD8C-FB77-444E-A8A9-C51A7495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0D933-D362-45EB-AB1E-49DF5D515463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AFCEF6-3739-45C4-AA45-05D9B5CCA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133C9-BCD1-4FF9-8C99-5799530C3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2B4C4-C926-4AEA-B5A1-529378C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5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268739-EEEC-435F-B4D1-A1ECE40F8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6883C-1B87-43A7-BDC9-729347636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04EB-8D11-43BA-8E97-DE70E2CECC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0D933-D362-45EB-AB1E-49DF5D515463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F5E6A-2617-4E1C-A511-531C03A9C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F43F6-458B-43C4-87A8-FC76480F9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2B4C4-C926-4AEA-B5A1-529378C67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18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FF3BD1-74FA-4067-96D6-0E5CA093E8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929" t="11389" r="20728" b="14445"/>
          <a:stretch/>
        </p:blipFill>
        <p:spPr>
          <a:xfrm>
            <a:off x="1357044" y="0"/>
            <a:ext cx="94779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99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53197A-2504-433B-BCE2-2A0D3FF171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092" t="9445" r="20237" b="8056"/>
          <a:stretch/>
        </p:blipFill>
        <p:spPr>
          <a:xfrm>
            <a:off x="1798076" y="0"/>
            <a:ext cx="8595848" cy="688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785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Flaten</dc:creator>
  <cp:lastModifiedBy>James Flaten</cp:lastModifiedBy>
  <cp:revision>1</cp:revision>
  <dcterms:created xsi:type="dcterms:W3CDTF">2019-10-01T00:44:57Z</dcterms:created>
  <dcterms:modified xsi:type="dcterms:W3CDTF">2019-10-01T00:47:04Z</dcterms:modified>
</cp:coreProperties>
</file>