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1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6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3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7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6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7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8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3D4D-294D-4506-BCB5-E5B832D2FCD2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6B97-5B7B-4F73-A3F6-17600177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8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" y="228600"/>
            <a:ext cx="926926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Pointers for putting things in payload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 (in 3D) in advance, possibly with “mock boxes”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 able to reach switches, change out batteries, extract SD cards,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Nothing sticks well to Styrofoam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Velcro/tape for temporary mounting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Zip ties (external/military grade) for final mounting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Daisy-chain as need be, pull tight then clip off loose ends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cover camera views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“Drill” holes rather than poking them to avoid </a:t>
            </a:r>
            <a:r>
              <a:rPr lang="en-US" dirty="0" err="1" smtClean="0"/>
              <a:t>spalling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lights to able to tell if things are working (even after the box is sealed, if 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willing to roll box down a flight of steps (but if steps might suffer, box might be “too tough”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chemical hand warmers for thermal inertia, especially to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boxes black for a thermal boost but…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…don’t let payloads overheat on the ground prior to launch – keep them in the shade!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forget a siren, with an external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fresh lithium batteries whenever possible, for better thermal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“windows” in front of cameras – they get fogged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camera view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 clear memory cards prior to flight (i.e. delete, then </a:t>
            </a:r>
            <a:r>
              <a:rPr lang="en-US" u="sng" dirty="0" smtClean="0"/>
              <a:t>empty trash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Tether components, especially any mounted on the outside, as backup for zip 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6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" y="228600"/>
            <a:ext cx="884171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Pointers for building and rigging custom payload 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Cut sides (or “order” them) based on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box to accommodate the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with </a:t>
            </a:r>
            <a:r>
              <a:rPr lang="en-US" dirty="0" err="1" smtClean="0"/>
              <a:t>stapping</a:t>
            </a:r>
            <a:r>
              <a:rPr lang="en-US" dirty="0" smtClean="0"/>
              <a:t> tape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avoid hot glue and epoxy –they get brittle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count on tape or Velcro sticking well to Styrofoam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Always tape around until you reach tape (but one layer of strapping tape will suffice)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 which side (or top) will be </a:t>
            </a:r>
            <a:r>
              <a:rPr lang="en-US" dirty="0" err="1" smtClean="0"/>
              <a:t>openable</a:t>
            </a:r>
            <a:r>
              <a:rPr lang="en-US" dirty="0" smtClean="0"/>
              <a:t> to turn things on just prior to flight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Seal quickly with ~2 wraps of strapping tape on the flight 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on’t cover camera views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“Hinges” are optional, but can help lids from going missing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identification to outside and inside of every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classic rigging line to 4 widely-separated corners of every 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Rigging goes through tough tubing (NOT straws)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Loops and key rings below box (exactly the same length)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Triple knot above each tube so lines won’t slide up or 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Loops at top of lines (exactly the same length) – to attach to key rings on box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add rigging after box innards are complete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make box black (with duct tape) after rigging is completely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Test rigging with a “</a:t>
            </a:r>
            <a:r>
              <a:rPr lang="en-US" smtClean="0"/>
              <a:t>yank test”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0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 Flaten</dc:creator>
  <cp:lastModifiedBy>James A Flaten</cp:lastModifiedBy>
  <cp:revision>8</cp:revision>
  <dcterms:created xsi:type="dcterms:W3CDTF">2017-05-15T14:32:28Z</dcterms:created>
  <dcterms:modified xsi:type="dcterms:W3CDTF">2017-05-15T14:49:11Z</dcterms:modified>
</cp:coreProperties>
</file>