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68" r:id="rId4"/>
    <p:sldId id="262" r:id="rId5"/>
    <p:sldId id="260" r:id="rId6"/>
    <p:sldId id="259" r:id="rId7"/>
    <p:sldId id="258" r:id="rId8"/>
    <p:sldId id="269" r:id="rId9"/>
    <p:sldId id="264" r:id="rId10"/>
    <p:sldId id="261" r:id="rId11"/>
    <p:sldId id="266" r:id="rId12"/>
    <p:sldId id="270" r:id="rId13"/>
    <p:sldId id="265" r:id="rId14"/>
    <p:sldId id="271" r:id="rId15"/>
    <p:sldId id="267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383320-7635-46F7-B90F-D23D12FD7CDF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14CB0B-8512-432D-B218-B228E579DAD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851648" cy="1828800"/>
          </a:xfrm>
        </p:spPr>
        <p:txBody>
          <a:bodyPr/>
          <a:lstStyle/>
          <a:p>
            <a:r>
              <a:rPr lang="en-US" dirty="0" smtClean="0"/>
              <a:t>MEGA </a:t>
            </a:r>
            <a:r>
              <a:rPr lang="en-US" dirty="0" err="1" smtClean="0"/>
              <a:t>Arduino</a:t>
            </a:r>
            <a:endParaRPr lang="en-US" dirty="0"/>
          </a:p>
        </p:txBody>
      </p:sp>
      <p:pic>
        <p:nvPicPr>
          <p:cNvPr id="5" name="Picture 4" descr="E:\DCIM\101MSDCF\DSC00253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30086" r="17715"/>
          <a:stretch/>
        </p:blipFill>
        <p:spPr bwMode="auto">
          <a:xfrm>
            <a:off x="609600" y="2590800"/>
            <a:ext cx="4495800" cy="3345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53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Digital Temperature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002005"/>
              </p:ext>
            </p:extLst>
          </p:nvPr>
        </p:nvGraphicFramePr>
        <p:xfrm>
          <a:off x="457200" y="1935163"/>
          <a:ext cx="8229603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2743201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Bus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Pin 2,</a:t>
                      </a:r>
                      <a:r>
                        <a:rPr lang="en-US" baseline="0" dirty="0" smtClean="0"/>
                        <a:t> 4.7k</a:t>
                      </a:r>
                      <a:r>
                        <a:rPr lang="el-GR" baseline="0" dirty="0" smtClean="0"/>
                        <a:t>Ω</a:t>
                      </a:r>
                      <a:r>
                        <a:rPr lang="en-US" baseline="0" dirty="0" smtClean="0"/>
                        <a:t> Resistor connected to 5V Power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4352925"/>
            <a:ext cx="2743200" cy="1295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Has “Dallas Temperature” written on it</a:t>
            </a:r>
            <a:endParaRPr lang="en-US" sz="2000" dirty="0"/>
          </a:p>
        </p:txBody>
      </p:sp>
      <p:pic>
        <p:nvPicPr>
          <p:cNvPr id="7" name="Picture 6" descr="E:\DCIM\101MSDCF\DSC0025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7" b="84975" l="3800" r="96287">
                        <a14:foregroundMark x1="10363" y1="43056" x2="9413" y2="46086"/>
                        <a14:foregroundMark x1="49482" y1="13258" x2="50432" y2="9975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2" t="10256" r="9114" b="13676"/>
          <a:stretch/>
        </p:blipFill>
        <p:spPr bwMode="auto">
          <a:xfrm>
            <a:off x="4724400" y="4038600"/>
            <a:ext cx="4038600" cy="2656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52207"/>
            <a:ext cx="12096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Adafruit</a:t>
            </a:r>
            <a:r>
              <a:rPr lang="en-US" dirty="0" smtClean="0"/>
              <a:t> Ultimate GPS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593727"/>
              </p:ext>
            </p:extLst>
          </p:nvPr>
        </p:nvGraphicFramePr>
        <p:xfrm>
          <a:off x="457200" y="1935163"/>
          <a:ext cx="82296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Provides</a:t>
                      </a:r>
                      <a:r>
                        <a:rPr lang="en-US" baseline="0" dirty="0" smtClean="0"/>
                        <a:t> a 3.3V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Enables Sleep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Allows battery</a:t>
                      </a:r>
                      <a:r>
                        <a:rPr lang="en-US" baseline="0" dirty="0" smtClean="0"/>
                        <a:t> input for RTC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r>
                        <a:rPr lang="en-US" baseline="0" dirty="0" smtClean="0"/>
                        <a:t> at same time as fix 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Transmission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Reception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per second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Adafruit</a:t>
            </a:r>
            <a:r>
              <a:rPr lang="en-US" dirty="0"/>
              <a:t> Ultimate </a:t>
            </a:r>
            <a:r>
              <a:rPr lang="en-US" dirty="0" smtClean="0"/>
              <a:t>GPS</a:t>
            </a:r>
            <a:endParaRPr lang="en-US" dirty="0"/>
          </a:p>
        </p:txBody>
      </p:sp>
      <p:pic>
        <p:nvPicPr>
          <p:cNvPr id="4" name="Picture 3" descr="E:\DCIM\101MSDCF\DSC0025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2" b="84182" l="8668" r="98582">
                        <a14:foregroundMark x1="77463" y1="30119" x2="89441" y2="54171"/>
                        <a14:foregroundMark x1="89756" y1="21885" x2="95981" y2="55688"/>
                        <a14:foregroundMark x1="96690" y1="57530" x2="92750" y2="60780"/>
                        <a14:foregroundMark x1="94799" y1="49079" x2="97163" y2="57096"/>
                        <a14:foregroundMark x1="96690" y1="58722" x2="94563" y2="60780"/>
                        <a14:foregroundMark x1="92908" y1="62297" x2="96690" y2="61538"/>
                        <a14:foregroundMark x1="14894" y1="41712" x2="13396" y2="44095"/>
                        <a14:backgroundMark x1="91489" y1="28494" x2="98582" y2="55905"/>
                        <a14:backgroundMark x1="87076" y1="64355" x2="98897" y2="65547"/>
                        <a14:backgroundMark x1="87864" y1="64572" x2="96454" y2="64139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9757" b="14188"/>
          <a:stretch/>
        </p:blipFill>
        <p:spPr bwMode="auto">
          <a:xfrm>
            <a:off x="457200" y="2057400"/>
            <a:ext cx="4229100" cy="3291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E:\DCIM\101MSDCF\DSC0026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67" b="88340" l="41976" r="87807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32820" r="6419" b="5470"/>
          <a:stretch/>
        </p:blipFill>
        <p:spPr bwMode="auto">
          <a:xfrm>
            <a:off x="5105400" y="3429000"/>
            <a:ext cx="3390900" cy="2750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72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MicroMag</a:t>
            </a:r>
            <a:r>
              <a:rPr lang="en-US" sz="4800" dirty="0" smtClean="0"/>
              <a:t> Magnetometer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082031"/>
              </p:ext>
            </p:extLst>
          </p:nvPr>
        </p:nvGraphicFramePr>
        <p:xfrm>
          <a:off x="457200" y="1935163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Clock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Master In Slave 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Master Out Slave 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Slave Select</a:t>
                      </a:r>
                      <a:r>
                        <a:rPr lang="en-US" baseline="0" dirty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Ready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MicroMag</a:t>
            </a:r>
            <a:r>
              <a:rPr lang="en-US" dirty="0"/>
              <a:t> Magnetometer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198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:\DCIM\101MSDCF\DSC0025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6" b="100000" l="34780" r="82365">
                        <a14:foregroundMark x1="63121" y1="31903" x2="52764" y2="32090"/>
                        <a14:foregroundMark x1="52764" y1="32090" x2="52764" y2="32090"/>
                        <a14:foregroundMark x1="38908" y1="33116" x2="40308" y2="52612"/>
                        <a14:foregroundMark x1="37369" y1="48414" x2="37229" y2="73321"/>
                        <a14:foregroundMark x1="35409" y1="49813" x2="36319" y2="58955"/>
                        <a14:foregroundMark x1="37089" y1="78265" x2="36319" y2="88993"/>
                        <a14:foregroundMark x1="62841" y1="30877" x2="65290" y2="3339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87" t="5641" r="17820"/>
          <a:stretch/>
        </p:blipFill>
        <p:spPr bwMode="auto">
          <a:xfrm>
            <a:off x="4572000" y="2177963"/>
            <a:ext cx="2834640" cy="420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60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80451"/>
              </p:ext>
            </p:extLst>
          </p:nvPr>
        </p:nvGraphicFramePr>
        <p:xfrm>
          <a:off x="457200" y="1935163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r>
                        <a:rPr lang="en-US" baseline="0" dirty="0" smtClean="0"/>
                        <a:t> 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Pin: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Collection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E:\DCIM\101MSDCF\DSC0027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3429000"/>
            <a:ext cx="4145280" cy="2971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Ready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all sensors working ?</a:t>
            </a:r>
          </a:p>
          <a:p>
            <a:endParaRPr lang="en-US" dirty="0"/>
          </a:p>
          <a:p>
            <a:r>
              <a:rPr lang="en-US" dirty="0" smtClean="0"/>
              <a:t>Calibration 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Is everything secure ? </a:t>
            </a:r>
          </a:p>
          <a:p>
            <a:pPr lvl="1"/>
            <a:r>
              <a:rPr lang="en-US" dirty="0" smtClean="0"/>
              <a:t>Tape</a:t>
            </a:r>
          </a:p>
          <a:p>
            <a:pPr lvl="1"/>
            <a:r>
              <a:rPr lang="en-US" dirty="0" smtClean="0"/>
              <a:t>String</a:t>
            </a:r>
          </a:p>
          <a:p>
            <a:pPr lvl="1"/>
            <a:r>
              <a:rPr lang="en-US" dirty="0" smtClean="0"/>
              <a:t>Hot Glue</a:t>
            </a:r>
          </a:p>
        </p:txBody>
      </p:sp>
    </p:spTree>
    <p:extLst>
      <p:ext uri="{BB962C8B-B14F-4D97-AF65-F5344CB8AC3E}">
        <p14:creationId xmlns:p14="http://schemas.microsoft.com/office/powerpoint/2010/main" val="2756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Sensor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MicroSD</a:t>
            </a:r>
            <a:r>
              <a:rPr lang="en-US" dirty="0"/>
              <a:t> </a:t>
            </a:r>
            <a:r>
              <a:rPr lang="en-US" dirty="0" smtClean="0"/>
              <a:t>Shield</a:t>
            </a:r>
          </a:p>
          <a:p>
            <a:r>
              <a:rPr lang="en-US" dirty="0" smtClean="0"/>
              <a:t>Real </a:t>
            </a:r>
            <a:r>
              <a:rPr lang="en-US" dirty="0"/>
              <a:t>Time </a:t>
            </a:r>
            <a:r>
              <a:rPr lang="en-US" dirty="0" smtClean="0"/>
              <a:t>Clock</a:t>
            </a:r>
          </a:p>
          <a:p>
            <a:r>
              <a:rPr lang="en-US" dirty="0"/>
              <a:t>Analog </a:t>
            </a:r>
            <a:r>
              <a:rPr lang="en-US" dirty="0" smtClean="0"/>
              <a:t>Pressure</a:t>
            </a:r>
            <a:endParaRPr lang="en-US" dirty="0"/>
          </a:p>
          <a:p>
            <a:r>
              <a:rPr lang="en-US" dirty="0"/>
              <a:t>Analog Humidity</a:t>
            </a:r>
          </a:p>
          <a:p>
            <a:r>
              <a:rPr lang="en-US" dirty="0"/>
              <a:t>Analog </a:t>
            </a:r>
            <a:r>
              <a:rPr lang="en-US" dirty="0" smtClean="0"/>
              <a:t>Accelerometer</a:t>
            </a:r>
          </a:p>
          <a:p>
            <a:r>
              <a:rPr lang="en-US" dirty="0" smtClean="0"/>
              <a:t>Analog Temperature</a:t>
            </a:r>
          </a:p>
          <a:p>
            <a:r>
              <a:rPr lang="en-US" dirty="0" smtClean="0"/>
              <a:t>Digital Temperature</a:t>
            </a:r>
          </a:p>
          <a:p>
            <a:r>
              <a:rPr lang="en-US" dirty="0" smtClean="0"/>
              <a:t>GPS</a:t>
            </a:r>
          </a:p>
          <a:p>
            <a:r>
              <a:rPr lang="en-US" dirty="0" smtClean="0"/>
              <a:t>Magnetometer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Sparkfun</a:t>
            </a:r>
            <a:r>
              <a:rPr lang="en-US" dirty="0" smtClean="0"/>
              <a:t> </a:t>
            </a:r>
            <a:r>
              <a:rPr lang="en-US" dirty="0" err="1" smtClean="0"/>
              <a:t>MicroSD</a:t>
            </a:r>
            <a:r>
              <a:rPr lang="en-US" dirty="0" smtClean="0"/>
              <a:t> Shield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409734"/>
              </p:ext>
            </p:extLst>
          </p:nvPr>
        </p:nvGraphicFramePr>
        <p:xfrm>
          <a:off x="457200" y="1935163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Reserved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Pins</a:t>
                      </a:r>
                      <a:endParaRPr lang="en-US" dirty="0"/>
                    </a:p>
                  </a:txBody>
                  <a:tcPr marL="137160" marR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marL="137160" marR="1371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D8</a:t>
                      </a:r>
                      <a:endParaRPr lang="en-US" dirty="0"/>
                    </a:p>
                  </a:txBody>
                  <a:tcPr marL="137160" marR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Chip</a:t>
                      </a:r>
                      <a:r>
                        <a:rPr lang="en-US" baseline="0" dirty="0" smtClean="0"/>
                        <a:t> Select</a:t>
                      </a:r>
                      <a:endParaRPr lang="en-US" dirty="0"/>
                    </a:p>
                  </a:txBody>
                  <a:tcPr marL="137160" marR="13716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D10-D13</a:t>
                      </a:r>
                      <a:endParaRPr lang="en-US" dirty="0"/>
                    </a:p>
                  </a:txBody>
                  <a:tcPr marL="137160" marR="13716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SPI</a:t>
                      </a:r>
                      <a:endParaRPr lang="en-US" dirty="0"/>
                    </a:p>
                  </a:txBody>
                  <a:tcPr marL="137160" marR="137160"/>
                </a:tc>
              </a:tr>
            </a:tbl>
          </a:graphicData>
        </a:graphic>
      </p:graphicFrame>
      <p:pic>
        <p:nvPicPr>
          <p:cNvPr id="6" name="Picture 5" descr="E:\DCIM\101MSDCF\DSC0026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4" b="83211" l="16075" r="7619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3248" r="17587" b="10940"/>
          <a:stretch/>
        </p:blipFill>
        <p:spPr bwMode="auto">
          <a:xfrm>
            <a:off x="2895600" y="3505200"/>
            <a:ext cx="3352800" cy="2910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Sparkfun</a:t>
            </a:r>
            <a:r>
              <a:rPr lang="en-US" dirty="0" smtClean="0"/>
              <a:t> Real Time Clock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086626"/>
              </p:ext>
            </p:extLst>
          </p:nvPr>
        </p:nvGraphicFramePr>
        <p:xfrm>
          <a:off x="457200" y="1935163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7338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Serial Data</a:t>
                      </a:r>
                      <a:r>
                        <a:rPr lang="en-US" baseline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Clock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Outputs Square</a:t>
                      </a:r>
                      <a:r>
                        <a:rPr lang="en-US" baseline="0" dirty="0" smtClean="0"/>
                        <a:t> Wave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r>
                        <a:rPr lang="en-US" baseline="0" dirty="0" smtClean="0"/>
                        <a:t> Power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E:\DCIM\101MSDCF\DSC00265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3" t="27008" r="17202"/>
          <a:stretch/>
        </p:blipFill>
        <p:spPr bwMode="auto">
          <a:xfrm>
            <a:off x="5105400" y="4419600"/>
            <a:ext cx="3048000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E:\DCIM\101MSDCF\DSC0025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188" b="80240" l="33888" r="7049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5" t="27351" r="19512" b="13846"/>
          <a:stretch/>
        </p:blipFill>
        <p:spPr bwMode="auto">
          <a:xfrm>
            <a:off x="1120140" y="4419600"/>
            <a:ext cx="2842260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000" dirty="0" smtClean="0"/>
              <a:t>Pressure Sensor</a:t>
            </a:r>
            <a:endParaRPr lang="en-US" sz="5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234581"/>
              </p:ext>
            </p:extLst>
          </p:nvPr>
        </p:nvGraphicFramePr>
        <p:xfrm>
          <a:off x="457200" y="1935163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3505200"/>
                <a:gridCol w="1981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5V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5V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Output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A0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Ground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GND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E:\DCIM\101MSDCF\DSC00262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44" b="97739" l="8758" r="98481">
                        <a14:foregroundMark x1="42895" y1="93090" x2="46202" y2="97739"/>
                        <a14:foregroundMark x1="86685" y1="39447" x2="89187" y2="66834"/>
                        <a14:backgroundMark x1="48704" y1="93090" x2="50849" y2="94724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5727"/>
          <a:stretch/>
        </p:blipFill>
        <p:spPr bwMode="auto">
          <a:xfrm>
            <a:off x="990600" y="3886200"/>
            <a:ext cx="4419600" cy="27870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36745"/>
            <a:ext cx="2152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Humidity</a:t>
            </a:r>
            <a:r>
              <a:rPr lang="en-US" sz="4800" dirty="0" smtClean="0"/>
              <a:t> Sensor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875194"/>
              </p:ext>
            </p:extLst>
          </p:nvPr>
        </p:nvGraphicFramePr>
        <p:xfrm>
          <a:off x="457200" y="1935163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 Data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E:\DCIM\101MSDCF\DSC00261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35" b="100000" l="2507" r="100000">
                        <a14:foregroundMark x1="7162" y1="47394" x2="7610" y2="52769"/>
                        <a14:backgroundMark x1="83706" y1="97394" x2="98299" y2="97068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64058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E:\DCIM\101MSDCF\DSC0024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165" b="69620" l="18538" r="6992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28718" r="22079" b="25812"/>
          <a:stretch/>
        </p:blipFill>
        <p:spPr bwMode="auto">
          <a:xfrm>
            <a:off x="685800" y="4347210"/>
            <a:ext cx="2590800" cy="1493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3-Axis Accelerometer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835372"/>
              </p:ext>
            </p:extLst>
          </p:nvPr>
        </p:nvGraphicFramePr>
        <p:xfrm>
          <a:off x="457200" y="1935163"/>
          <a:ext cx="822959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5453743"/>
                <a:gridCol w="1600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Self Test 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GSEL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Input to select</a:t>
                      </a:r>
                      <a:r>
                        <a:rPr lang="en-US" baseline="0" dirty="0" smtClean="0"/>
                        <a:t> measurement level (1.5 or 6gs)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0GD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 that provides a signal when all axis</a:t>
                      </a:r>
                      <a:r>
                        <a:rPr lang="en-US" baseline="0" dirty="0" smtClean="0"/>
                        <a:t> are at 0g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Input</a:t>
                      </a:r>
                      <a:r>
                        <a:rPr lang="en-US" baseline="0" dirty="0" smtClean="0"/>
                        <a:t> to enable Sleep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XOUT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r>
                        <a:rPr lang="en-US" baseline="0" dirty="0" smtClean="0"/>
                        <a:t> Axis Analog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input (3.3V)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3-Axis </a:t>
            </a:r>
            <a:r>
              <a:rPr lang="en-US" dirty="0"/>
              <a:t>Accelerometer</a:t>
            </a:r>
          </a:p>
        </p:txBody>
      </p:sp>
      <p:pic>
        <p:nvPicPr>
          <p:cNvPr id="5" name="Picture 4" descr="E:\DCIM\101MSDCF\DSC0026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247" y1="17568" x2="8975" y2="18050"/>
                        <a14:foregroundMark x1="7704" y1="20946" x2="7704" y2="20946"/>
                        <a14:foregroundMark x1="73672" y1="13224" x2="81002" y2="13224"/>
                        <a14:foregroundMark x1="70606" y1="10714" x2="71204" y2="10907"/>
                        <a14:foregroundMark x1="30815" y1="3764" x2="29319" y2="16120"/>
                        <a14:backgroundMark x1="27749" y1="91409" x2="34705" y2="91409"/>
                        <a14:backgroundMark x1="65669" y1="94402" x2="92446" y2="85521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555498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:\DCIM\101MSDCF\DSC0024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109" b="86812" l="28683" r="7161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10428" r="22978" b="9743"/>
          <a:stretch/>
        </p:blipFill>
        <p:spPr bwMode="auto">
          <a:xfrm>
            <a:off x="597074" y="2209800"/>
            <a:ext cx="2286000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590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 Temperature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96092"/>
              </p:ext>
            </p:extLst>
          </p:nvPr>
        </p:nvGraphicFramePr>
        <p:xfrm>
          <a:off x="457200" y="1935163"/>
          <a:ext cx="82296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2743201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81000" y="3886200"/>
            <a:ext cx="2743200" cy="152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Has “TMP” written on it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90950"/>
            <a:ext cx="1600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DCIM\101MSDCF\DSC00258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38" b="100000" l="177" r="100000">
                        <a14:foregroundMark x1="94263" y1="56157" x2="97352" y2="72666"/>
                        <a14:foregroundMark x1="96558" y1="73478" x2="98147" y2="73478"/>
                        <a14:backgroundMark x1="98147" y1="56698" x2="98676" y2="61705"/>
                        <a14:backgroundMark x1="99029" y1="64411" x2="99823" y2="66712"/>
                        <a14:backgroundMark x1="99029" y1="79432" x2="90821" y2="94993"/>
                        <a14:backgroundMark x1="77758" y1="98241" x2="46955" y2="97700"/>
                        <a14:backgroundMark x1="36364" y1="97700" x2="33451" y2="96482"/>
                        <a14:backgroundMark x1="37864" y1="96211" x2="36540" y2="96482"/>
                        <a14:backgroundMark x1="38658" y1="96211" x2="38658" y2="96211"/>
                        <a14:backgroundMark x1="27096" y1="98512" x2="2118" y2="97970"/>
                        <a14:backgroundMark x1="90026" y1="79702" x2="97176" y2="79161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" t="11966"/>
          <a:stretch/>
        </p:blipFill>
        <p:spPr bwMode="auto">
          <a:xfrm>
            <a:off x="4191000" y="3581400"/>
            <a:ext cx="4671060" cy="316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445</TotalTime>
  <Words>372</Words>
  <Application>Microsoft Office PowerPoint</Application>
  <PresentationFormat>On-screen Show (4:3)</PresentationFormat>
  <Paragraphs>206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Flow</vt:lpstr>
      <vt:lpstr>MEGA Arduino</vt:lpstr>
      <vt:lpstr>Sensor List</vt:lpstr>
      <vt:lpstr>Sparkfun MicroSD Shield</vt:lpstr>
      <vt:lpstr>Sparkfun Real Time Clock </vt:lpstr>
      <vt:lpstr>Pressure Sensor</vt:lpstr>
      <vt:lpstr>Humidity Sensor</vt:lpstr>
      <vt:lpstr>3-Axis Accelerometer</vt:lpstr>
      <vt:lpstr>3-Axis Accelerometer</vt:lpstr>
      <vt:lpstr>Analog Temperature Sensor</vt:lpstr>
      <vt:lpstr>Digital Temperature Sensor</vt:lpstr>
      <vt:lpstr>Adafruit Ultimate GPS</vt:lpstr>
      <vt:lpstr>Adafruit Ultimate GPS</vt:lpstr>
      <vt:lpstr>MicroMag Magnetometer</vt:lpstr>
      <vt:lpstr>MicroMag Magnetometer</vt:lpstr>
      <vt:lpstr>LEDs</vt:lpstr>
      <vt:lpstr>Flight Ready 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Arduino Mega</dc:title>
  <dc:creator>Christopher Gosch</dc:creator>
  <cp:lastModifiedBy>Spencer McDonald</cp:lastModifiedBy>
  <cp:revision>27</cp:revision>
  <dcterms:created xsi:type="dcterms:W3CDTF">2013-07-25T15:33:42Z</dcterms:created>
  <dcterms:modified xsi:type="dcterms:W3CDTF">2013-08-06T00:26:52Z</dcterms:modified>
</cp:coreProperties>
</file>