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72" r:id="rId5"/>
    <p:sldId id="266" r:id="rId6"/>
    <p:sldId id="271" r:id="rId7"/>
    <p:sldId id="273" r:id="rId8"/>
    <p:sldId id="270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8" autoAdjust="0"/>
    <p:restoredTop sz="94692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B6A360-A963-4728-86C9-372D7124DCC9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5E3676-558F-43F3-B4F7-E6C748E253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Ballooning Bundle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1-Wire Digital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</a:t>
            </a:r>
            <a:r>
              <a:rPr lang="en-US" baseline="30000" dirty="0" smtClean="0"/>
              <a:t>2</a:t>
            </a:r>
            <a:r>
              <a:rPr lang="en-US" dirty="0" smtClean="0"/>
              <a:t>C, only 1 digital pin used (1 wire)</a:t>
            </a:r>
          </a:p>
          <a:p>
            <a:endParaRPr lang="en-US" dirty="0" smtClean="0"/>
          </a:p>
          <a:p>
            <a:r>
              <a:rPr lang="en-US" dirty="0" smtClean="0"/>
              <a:t>Can support multiple sensors</a:t>
            </a:r>
          </a:p>
          <a:p>
            <a:endParaRPr lang="en-US" dirty="0" smtClean="0"/>
          </a:p>
          <a:p>
            <a:r>
              <a:rPr lang="en-US" dirty="0" smtClean="0"/>
              <a:t>Wire must be powered using 5V and a pull-up resistor to work</a:t>
            </a:r>
          </a:p>
          <a:p>
            <a:endParaRPr lang="en-US" dirty="0" smtClean="0"/>
          </a:p>
          <a:p>
            <a:r>
              <a:rPr lang="en-US" dirty="0" smtClean="0"/>
              <a:t>Used by digital temperature sensor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Microcontroller?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computer with a processor core, memory and programmable input/output</a:t>
            </a:r>
          </a:p>
          <a:p>
            <a:endParaRPr lang="en-US" dirty="0" smtClean="0"/>
          </a:p>
          <a:p>
            <a:r>
              <a:rPr lang="en-US" dirty="0" smtClean="0"/>
              <a:t>Continuously repeats software commands</a:t>
            </a:r>
          </a:p>
          <a:p>
            <a:endParaRPr lang="en-US" dirty="0" smtClean="0"/>
          </a:p>
          <a:p>
            <a:r>
              <a:rPr lang="en-US" dirty="0" smtClean="0"/>
              <a:t>Example:  </a:t>
            </a:r>
            <a:r>
              <a:rPr lang="en-US" dirty="0" err="1" smtClean="0"/>
              <a:t>Arduino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US" dirty="0"/>
          </a:p>
        </p:txBody>
      </p:sp>
      <p:pic>
        <p:nvPicPr>
          <p:cNvPr id="4" name="Content Placeholder 3" descr="ArduinoUno_R3_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362" y="1935163"/>
            <a:ext cx="6351275" cy="4389437"/>
          </a:xfrm>
        </p:spPr>
      </p:pic>
      <p:cxnSp>
        <p:nvCxnSpPr>
          <p:cNvPr id="6" name="Straight Connector 5"/>
          <p:cNvCxnSpPr>
            <a:stCxn id="7" idx="2"/>
          </p:cNvCxnSpPr>
          <p:nvPr/>
        </p:nvCxnSpPr>
        <p:spPr>
          <a:xfrm>
            <a:off x="838200" y="2475131"/>
            <a:ext cx="1219200" cy="877669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828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Connector</a:t>
            </a:r>
            <a:endParaRPr lang="en-US" dirty="0"/>
          </a:p>
        </p:txBody>
      </p:sp>
      <p:cxnSp>
        <p:nvCxnSpPr>
          <p:cNvPr id="9" name="Straight Connector 8"/>
          <p:cNvCxnSpPr>
            <a:stCxn id="19" idx="1"/>
          </p:cNvCxnSpPr>
          <p:nvPr/>
        </p:nvCxnSpPr>
        <p:spPr>
          <a:xfrm flipH="1">
            <a:off x="6781800" y="5199966"/>
            <a:ext cx="1295400" cy="972234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0600" y="6248400"/>
            <a:ext cx="4114800" cy="22860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5181600"/>
            <a:ext cx="914400" cy="45720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457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Connector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609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Pins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77200" y="4876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Pins</a:t>
            </a:r>
            <a:endParaRPr lang="en-US" dirty="0"/>
          </a:p>
        </p:txBody>
      </p:sp>
      <p:cxnSp>
        <p:nvCxnSpPr>
          <p:cNvPr id="22" name="Straight Connector 21"/>
          <p:cNvCxnSpPr>
            <a:stCxn id="23" idx="1"/>
          </p:cNvCxnSpPr>
          <p:nvPr/>
        </p:nvCxnSpPr>
        <p:spPr>
          <a:xfrm flipH="1">
            <a:off x="6019800" y="1175266"/>
            <a:ext cx="1295400" cy="939968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MEGA</a:t>
            </a:r>
            <a:endParaRPr lang="en-US" dirty="0"/>
          </a:p>
        </p:txBody>
      </p:sp>
      <p:pic>
        <p:nvPicPr>
          <p:cNvPr id="4" name="Content Placeholder 3" descr="ArduinoMega2560_R3_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8229600" cy="3998079"/>
          </a:xfrm>
        </p:spPr>
      </p:pic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838200" y="2322731"/>
            <a:ext cx="1219200" cy="877669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67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Connector</a:t>
            </a:r>
            <a:endParaRPr lang="en-US" dirty="0"/>
          </a:p>
        </p:txBody>
      </p:sp>
      <p:cxnSp>
        <p:nvCxnSpPr>
          <p:cNvPr id="7" name="Straight Connector 6"/>
          <p:cNvCxnSpPr>
            <a:stCxn id="12" idx="1"/>
          </p:cNvCxnSpPr>
          <p:nvPr/>
        </p:nvCxnSpPr>
        <p:spPr>
          <a:xfrm flipH="1" flipV="1">
            <a:off x="6324600" y="6019800"/>
            <a:ext cx="1752600" cy="246966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90600" y="6019800"/>
            <a:ext cx="2895600" cy="30480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5029200"/>
            <a:ext cx="914400" cy="45720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Connector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943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Pins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77200" y="594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Pins</a:t>
            </a:r>
            <a:endParaRPr lang="en-US" dirty="0"/>
          </a:p>
        </p:txBody>
      </p:sp>
      <p:cxnSp>
        <p:nvCxnSpPr>
          <p:cNvPr id="13" name="Straight Connector 12"/>
          <p:cNvCxnSpPr>
            <a:stCxn id="14" idx="1"/>
          </p:cNvCxnSpPr>
          <p:nvPr/>
        </p:nvCxnSpPr>
        <p:spPr>
          <a:xfrm flipH="1">
            <a:off x="4648200" y="1022866"/>
            <a:ext cx="2667000" cy="1415534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83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Pins</a:t>
            </a:r>
            <a:endParaRPr lang="en-US" dirty="0"/>
          </a:p>
        </p:txBody>
      </p:sp>
      <p:cxnSp>
        <p:nvCxnSpPr>
          <p:cNvPr id="19" name="Straight Connector 18"/>
          <p:cNvCxnSpPr>
            <a:stCxn id="14" idx="2"/>
          </p:cNvCxnSpPr>
          <p:nvPr/>
        </p:nvCxnSpPr>
        <p:spPr>
          <a:xfrm>
            <a:off x="8153400" y="1207532"/>
            <a:ext cx="152400" cy="161186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816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Pins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43600" y="1295400"/>
            <a:ext cx="990600" cy="106680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624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has its own software development tool</a:t>
            </a:r>
          </a:p>
          <a:p>
            <a:pPr lvl="1"/>
            <a:r>
              <a:rPr lang="en-US" dirty="0" smtClean="0"/>
              <a:t>Can be downloaded for free</a:t>
            </a:r>
          </a:p>
          <a:p>
            <a:endParaRPr lang="en-US" dirty="0" smtClean="0"/>
          </a:p>
          <a:p>
            <a:r>
              <a:rPr lang="en-US" dirty="0" smtClean="0"/>
              <a:t>Comparable to C language</a:t>
            </a:r>
          </a:p>
          <a:p>
            <a:endParaRPr lang="en-US" dirty="0" smtClean="0"/>
          </a:p>
          <a:p>
            <a:r>
              <a:rPr lang="en-US" dirty="0" smtClean="0"/>
              <a:t>All programs must have setup and loop functions</a:t>
            </a:r>
          </a:p>
          <a:p>
            <a:endParaRPr lang="en-US" dirty="0" smtClean="0"/>
          </a:p>
          <a:p>
            <a:r>
              <a:rPr lang="en-US" dirty="0" smtClean="0"/>
              <a:t>Many things have off the shelf software prewritten</a:t>
            </a:r>
          </a:p>
          <a:p>
            <a:pPr lvl="1"/>
            <a:r>
              <a:rPr lang="en-US" dirty="0" smtClean="0"/>
              <a:t>Look online for example code and tutorials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BareMinimum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void </a:t>
            </a:r>
            <a:r>
              <a:rPr lang="en-US" b="1" dirty="0">
                <a:solidFill>
                  <a:srgbClr val="FF6600"/>
                </a:solidFill>
              </a:rPr>
              <a:t>setup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// put your setup code here, to run once: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void </a:t>
            </a:r>
            <a:r>
              <a:rPr lang="en-US" b="1" dirty="0">
                <a:solidFill>
                  <a:srgbClr val="FF6600"/>
                </a:solidFill>
              </a:rPr>
              <a:t>loop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// put your main code here, to run repeatedly: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8838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 and Receive (TX and RX pins)</a:t>
            </a:r>
          </a:p>
          <a:p>
            <a:endParaRPr lang="en-US" dirty="0"/>
          </a:p>
          <a:p>
            <a:r>
              <a:rPr lang="en-US" dirty="0" err="1" smtClean="0"/>
              <a:t>Arduino</a:t>
            </a:r>
            <a:r>
              <a:rPr lang="en-US" dirty="0" smtClean="0"/>
              <a:t> – Computer</a:t>
            </a:r>
          </a:p>
          <a:p>
            <a:endParaRPr lang="en-US" dirty="0"/>
          </a:p>
          <a:p>
            <a:r>
              <a:rPr lang="en-US" dirty="0" smtClean="0"/>
              <a:t>GPS – </a:t>
            </a:r>
            <a:r>
              <a:rPr lang="en-US" dirty="0" err="1" smtClean="0"/>
              <a:t>Aduino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47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Pins: SPI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 Peripheral Interface</a:t>
            </a:r>
          </a:p>
          <a:p>
            <a:endParaRPr lang="en-US" dirty="0" smtClean="0"/>
          </a:p>
          <a:p>
            <a:r>
              <a:rPr lang="en-US" dirty="0" smtClean="0"/>
              <a:t>Is a synchronous serial </a:t>
            </a:r>
            <a:r>
              <a:rPr lang="en-US" dirty="0"/>
              <a:t>d</a:t>
            </a:r>
            <a:r>
              <a:rPr lang="en-US" dirty="0" smtClean="0"/>
              <a:t>ata protocol </a:t>
            </a:r>
          </a:p>
          <a:p>
            <a:endParaRPr lang="en-US" dirty="0"/>
          </a:p>
          <a:p>
            <a:r>
              <a:rPr lang="en-US" dirty="0" smtClean="0"/>
              <a:t>Used by </a:t>
            </a:r>
            <a:r>
              <a:rPr lang="en-US" dirty="0" err="1" smtClean="0"/>
              <a:t>microSD</a:t>
            </a:r>
            <a:r>
              <a:rPr lang="en-US" dirty="0" smtClean="0"/>
              <a:t> shield, and </a:t>
            </a:r>
            <a:r>
              <a:rPr lang="en-US" dirty="0" err="1" smtClean="0"/>
              <a:t>MicroMagnetometer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Pins: I</a:t>
            </a:r>
            <a:r>
              <a:rPr lang="en-US" baseline="30000" dirty="0" smtClean="0"/>
              <a:t>2</a:t>
            </a:r>
            <a:r>
              <a:rPr lang="en-US" dirty="0" smtClean="0"/>
              <a:t>C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Inter-Integrated Circuit</a:t>
            </a:r>
          </a:p>
          <a:p>
            <a:endParaRPr lang="en-US" dirty="0" smtClean="0"/>
          </a:p>
          <a:p>
            <a:r>
              <a:rPr lang="en-US" dirty="0" smtClean="0"/>
              <a:t>Uses two pins for communication</a:t>
            </a:r>
          </a:p>
          <a:p>
            <a:pPr lvl="1"/>
            <a:r>
              <a:rPr lang="en-US" dirty="0" smtClean="0"/>
              <a:t>SDA: Serial Data Line</a:t>
            </a:r>
          </a:p>
          <a:p>
            <a:pPr lvl="1"/>
            <a:r>
              <a:rPr lang="en-US" dirty="0" smtClean="0"/>
              <a:t>SCL: Serial Clock Line</a:t>
            </a:r>
          </a:p>
          <a:p>
            <a:endParaRPr lang="en-US" dirty="0" smtClean="0"/>
          </a:p>
          <a:p>
            <a:r>
              <a:rPr lang="en-US" dirty="0" smtClean="0"/>
              <a:t>On an Uno, pins A4 and A5 are used </a:t>
            </a:r>
            <a:r>
              <a:rPr lang="en-US" dirty="0"/>
              <a:t>for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r>
              <a:rPr lang="en-US" dirty="0" smtClean="0"/>
              <a:t>Used by real time clock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244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Introduction Arduino</vt:lpstr>
      <vt:lpstr>What is a Microcontroller?</vt:lpstr>
      <vt:lpstr>Arduino UNO</vt:lpstr>
      <vt:lpstr>Arduino MEGA</vt:lpstr>
      <vt:lpstr>Introduction to Software</vt:lpstr>
      <vt:lpstr>BareMinimum</vt:lpstr>
      <vt:lpstr>Serial Communication</vt:lpstr>
      <vt:lpstr>Specialized Pins: SPI</vt:lpstr>
      <vt:lpstr>Specialized Pins: I2C Bus</vt:lpstr>
      <vt:lpstr>1-Wire Digital Bus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Arduino</dc:title>
  <dc:creator>Christopher Gosch</dc:creator>
  <cp:lastModifiedBy>Christopher Gosch</cp:lastModifiedBy>
  <cp:revision>34</cp:revision>
  <dcterms:created xsi:type="dcterms:W3CDTF">2013-07-23T15:12:07Z</dcterms:created>
  <dcterms:modified xsi:type="dcterms:W3CDTF">2013-07-30T18:15:50Z</dcterms:modified>
</cp:coreProperties>
</file>