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8" r:id="rId3"/>
    <p:sldId id="271" r:id="rId4"/>
    <p:sldId id="273" r:id="rId5"/>
    <p:sldId id="263" r:id="rId6"/>
    <p:sldId id="261" r:id="rId7"/>
    <p:sldId id="272" r:id="rId8"/>
    <p:sldId id="262" r:id="rId9"/>
    <p:sldId id="269" r:id="rId10"/>
    <p:sldId id="270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6F4D-DA07-4452-B2D0-A3DD8E2CB81B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FA08-3B82-48C5-BDE0-6727AA5E9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6F4D-DA07-4452-B2D0-A3DD8E2CB81B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FA08-3B82-48C5-BDE0-6727AA5E9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6F4D-DA07-4452-B2D0-A3DD8E2CB81B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FA08-3B82-48C5-BDE0-6727AA5E9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6F4D-DA07-4452-B2D0-A3DD8E2CB81B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FA08-3B82-48C5-BDE0-6727AA5E9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6F4D-DA07-4452-B2D0-A3DD8E2CB81B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FA08-3B82-48C5-BDE0-6727AA5E9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6F4D-DA07-4452-B2D0-A3DD8E2CB81B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FA08-3B82-48C5-BDE0-6727AA5E9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6F4D-DA07-4452-B2D0-A3DD8E2CB81B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FA08-3B82-48C5-BDE0-6727AA5E9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6F4D-DA07-4452-B2D0-A3DD8E2CB81B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FA08-3B82-48C5-BDE0-6727AA5E9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6F4D-DA07-4452-B2D0-A3DD8E2CB81B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FA08-3B82-48C5-BDE0-6727AA5E9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6F4D-DA07-4452-B2D0-A3DD8E2CB81B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FA08-3B82-48C5-BDE0-6727AA5E9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6F4D-DA07-4452-B2D0-A3DD8E2CB81B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27FA08-3B82-48C5-BDE0-6727AA5E90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4FF6F4D-DA07-4452-B2D0-A3DD8E2CB81B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27FA08-3B82-48C5-BDE0-6727AA5E90D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7851648" cy="1828800"/>
          </a:xfrm>
        </p:spPr>
        <p:txBody>
          <a:bodyPr/>
          <a:lstStyle/>
          <a:p>
            <a:r>
              <a:rPr lang="en-US" dirty="0" smtClean="0"/>
              <a:t>Simple Uno</a:t>
            </a:r>
            <a:endParaRPr lang="en-US" dirty="0"/>
          </a:p>
        </p:txBody>
      </p:sp>
      <p:pic>
        <p:nvPicPr>
          <p:cNvPr id="1026" name="Picture 2" descr="E:\DCIM\136NIKON\DSCN3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62200"/>
            <a:ext cx="5670095" cy="4252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980651"/>
              </p:ext>
            </p:extLst>
          </p:nvPr>
        </p:nvGraphicFramePr>
        <p:xfrm>
          <a:off x="457200" y="1935163"/>
          <a:ext cx="8229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Positive</a:t>
                      </a:r>
                      <a:r>
                        <a:rPr lang="en-US" baseline="0" dirty="0" smtClean="0"/>
                        <a:t> 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r>
                        <a:rPr lang="en-US" baseline="0" dirty="0" smtClean="0"/>
                        <a:t> Pin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 Collection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 descr="E:\DCIM\136NIKON\DSCN3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91" l="0" r="89855">
                        <a14:foregroundMark x1="63171" y1="15909" x2="65047" y2="18636"/>
                        <a14:foregroundMark x1="48849" y1="15227" x2="40494" y2="15227"/>
                        <a14:foregroundMark x1="64450" y1="15000" x2="66326" y2="1477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81200" y="3200400"/>
            <a:ext cx="4876800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888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Ready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all sensors working ?</a:t>
            </a:r>
          </a:p>
          <a:p>
            <a:endParaRPr lang="en-US" dirty="0"/>
          </a:p>
          <a:p>
            <a:r>
              <a:rPr lang="en-US" dirty="0" smtClean="0"/>
              <a:t>Calibration 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Is everything secure ? </a:t>
            </a:r>
          </a:p>
          <a:p>
            <a:pPr lvl="1"/>
            <a:r>
              <a:rPr lang="en-US" dirty="0" smtClean="0"/>
              <a:t>Tape</a:t>
            </a:r>
          </a:p>
          <a:p>
            <a:pPr lvl="1"/>
            <a:r>
              <a:rPr lang="en-US" dirty="0" smtClean="0"/>
              <a:t>String</a:t>
            </a:r>
          </a:p>
          <a:p>
            <a:pPr lvl="1"/>
            <a:r>
              <a:rPr lang="en-US" dirty="0" smtClean="0"/>
              <a:t>Hot Glue</a:t>
            </a:r>
          </a:p>
        </p:txBody>
      </p:sp>
    </p:spTree>
    <p:extLst>
      <p:ext uri="{BB962C8B-B14F-4D97-AF65-F5344CB8AC3E}">
        <p14:creationId xmlns:p14="http://schemas.microsoft.com/office/powerpoint/2010/main" val="6873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Adafruit</a:t>
            </a:r>
            <a:r>
              <a:rPr lang="en-US" dirty="0" smtClean="0"/>
              <a:t> SD Shield/RTC</a:t>
            </a:r>
          </a:p>
          <a:p>
            <a:r>
              <a:rPr lang="en-US" dirty="0" smtClean="0"/>
              <a:t>Analog Pressure</a:t>
            </a:r>
          </a:p>
          <a:p>
            <a:r>
              <a:rPr lang="en-US" dirty="0" smtClean="0"/>
              <a:t>Analog Humidity</a:t>
            </a:r>
          </a:p>
          <a:p>
            <a:r>
              <a:rPr lang="en-US" dirty="0" smtClean="0"/>
              <a:t>Analog Accelerometer (X and Z Axis) </a:t>
            </a:r>
          </a:p>
          <a:p>
            <a:r>
              <a:rPr lang="en-US" dirty="0" smtClean="0"/>
              <a:t>Digital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Adafruti</a:t>
            </a:r>
            <a:r>
              <a:rPr lang="en-US" dirty="0" smtClean="0"/>
              <a:t> SD Card Shield/RTC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975582"/>
              </p:ext>
            </p:extLst>
          </p:nvPr>
        </p:nvGraphicFramePr>
        <p:xfrm>
          <a:off x="457200" y="1935163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smtClean="0"/>
                        <a:t>Reserved Pins</a:t>
                      </a:r>
                      <a:endParaRPr lang="en-US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Attached To</a:t>
                      </a:r>
                      <a:endParaRPr lang="en-US" dirty="0"/>
                    </a:p>
                  </a:txBody>
                  <a:tcPr marL="137160" marR="13716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D10-13</a:t>
                      </a:r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SPI/Chip Select</a:t>
                      </a:r>
                    </a:p>
                  </a:txBody>
                  <a:tcPr marL="137160" marR="1371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D10-D13/D8</a:t>
                      </a:r>
                      <a:endParaRPr lang="en-US" dirty="0"/>
                    </a:p>
                  </a:txBody>
                  <a:tcPr marL="137160" marR="13716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RSerial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Serial </a:t>
                      </a:r>
                      <a:r>
                        <a:rPr lang="en-US" dirty="0" smtClean="0"/>
                        <a:t>Clock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E:\DCIM\136NIKON\DSCN3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4" b="94994" l="9913" r="8999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59334" y="3505199"/>
            <a:ext cx="4317666" cy="3238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1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Sparkfun</a:t>
            </a:r>
            <a:r>
              <a:rPr lang="en-US" dirty="0" smtClean="0"/>
              <a:t> Proto Shield</a:t>
            </a:r>
            <a:endParaRPr lang="en-US" dirty="0"/>
          </a:p>
        </p:txBody>
      </p:sp>
      <p:pic>
        <p:nvPicPr>
          <p:cNvPr id="7170" name="Picture 2" descr="E:\DCIM\136NIKON\DSCN3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7" b="98701" l="10000" r="90000">
                        <a14:foregroundMark x1="66753" y1="16537" x2="41688" y2="15584"/>
                        <a14:foregroundMark x1="40325" y1="17056" x2="34935" y2="1748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Digital Temperature Sensor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248781"/>
              </p:ext>
            </p:extLst>
          </p:nvPr>
        </p:nvGraphicFramePr>
        <p:xfrm>
          <a:off x="457200" y="1935163"/>
          <a:ext cx="8229603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1"/>
                <a:gridCol w="2743201"/>
                <a:gridCol w="27432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Bus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Digital Pin 2,</a:t>
                      </a:r>
                      <a:r>
                        <a:rPr lang="en-US" baseline="0" dirty="0" smtClean="0"/>
                        <a:t> 4.7k</a:t>
                      </a:r>
                      <a:r>
                        <a:rPr lang="el-GR" baseline="0" dirty="0" smtClean="0"/>
                        <a:t>Ω</a:t>
                      </a:r>
                      <a:r>
                        <a:rPr lang="en-US" baseline="0" dirty="0" smtClean="0"/>
                        <a:t> Resistor connected to 5V Power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4165725"/>
            <a:ext cx="12096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E:\DCIM\136NIKON\DSCN3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7793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67200" y="4114800"/>
            <a:ext cx="3505200" cy="2629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Humidity Sensor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5558269"/>
              </p:ext>
            </p:extLst>
          </p:nvPr>
        </p:nvGraphicFramePr>
        <p:xfrm>
          <a:off x="457200" y="1935163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Analog Data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E:\DCIM\101MSDCF\DSC00246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165" b="69620" l="18538" r="69928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6" t="28718" r="22079" b="25812"/>
          <a:stretch/>
        </p:blipFill>
        <p:spPr bwMode="auto">
          <a:xfrm>
            <a:off x="1143000" y="3733800"/>
            <a:ext cx="2590800" cy="1493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E:\DCIM\136NIKON\DSCN3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3" b="100000" l="0" r="89980">
                        <a14:foregroundMark x1="67791" y1="24420" x2="63292" y2="28240"/>
                        <a14:foregroundMark x1="45706" y1="22920" x2="39468" y2="2319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91000" y="36576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TruStability</a:t>
            </a:r>
            <a:r>
              <a:rPr lang="en-US" dirty="0" smtClean="0"/>
              <a:t> Pressure Sensor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0673529"/>
              </p:ext>
            </p:extLst>
          </p:nvPr>
        </p:nvGraphicFramePr>
        <p:xfrm>
          <a:off x="457200" y="1935163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1"/>
                <a:gridCol w="3505200"/>
                <a:gridCol w="19811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</a:t>
                      </a:r>
                      <a:r>
                        <a:rPr lang="en-US" baseline="0" dirty="0" smtClean="0"/>
                        <a:t>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Analog</a:t>
                      </a:r>
                      <a:r>
                        <a:rPr lang="en-US" baseline="0" dirty="0" smtClean="0"/>
                        <a:t>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31" b="98456" l="9341" r="89011">
                        <a14:foregroundMark x1="29670" y1="95367" x2="70879" y2="96139"/>
                        <a14:foregroundMark x1="32418" y1="98456" x2="70330" y2="98456"/>
                        <a14:foregroundMark x1="31319" y1="94981" x2="30769" y2="43629"/>
                        <a14:foregroundMark x1="69780" y1="45174" x2="71978" y2="9729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53" y="4004366"/>
            <a:ext cx="1636730" cy="232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E:\DCIM\136NIKON\DSCN31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1" b="94510" l="0" r="89978">
                        <a14:foregroundMark x1="54120" y1="22107" x2="41759" y2="20772"/>
                        <a14:foregroundMark x1="52004" y1="20475" x2="56793" y2="20475"/>
                        <a14:foregroundMark x1="54343" y1="19436" x2="48552" y2="19436"/>
                        <a14:foregroundMark x1="48552" y1="20475" x2="41314" y2="20178"/>
                        <a14:foregroundMark x1="42205" y1="20772" x2="37639" y2="19881"/>
                        <a14:backgroundMark x1="55345" y1="18843" x2="57572" y2="1913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3733800" cy="2800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50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3-Axis Accelerometer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118651"/>
              </p:ext>
            </p:extLst>
          </p:nvPr>
        </p:nvGraphicFramePr>
        <p:xfrm>
          <a:off x="457200" y="1935163"/>
          <a:ext cx="8229600" cy="3782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5453744"/>
                <a:gridCol w="1600199"/>
              </a:tblGrid>
              <a:tr h="427037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</a:t>
                      </a:r>
                      <a:r>
                        <a:rPr lang="en-US" baseline="0" dirty="0" smtClean="0"/>
                        <a:t> To</a:t>
                      </a:r>
                      <a:endParaRPr lang="en-US" dirty="0"/>
                    </a:p>
                  </a:txBody>
                  <a:tcPr/>
                </a:tc>
              </a:tr>
              <a:tr h="372878">
                <a:tc>
                  <a:txBody>
                    <a:bodyPr/>
                    <a:lstStyle/>
                    <a:p>
                      <a:r>
                        <a:rPr lang="en-US" dirty="0" smtClean="0"/>
                        <a:t>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Self Test 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2878">
                <a:tc>
                  <a:txBody>
                    <a:bodyPr/>
                    <a:lstStyle/>
                    <a:p>
                      <a:r>
                        <a:rPr lang="en-US" dirty="0" smtClean="0"/>
                        <a:t>GSEL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Input to select</a:t>
                      </a:r>
                      <a:r>
                        <a:rPr lang="en-US" baseline="0" dirty="0" smtClean="0"/>
                        <a:t> measurement level (1.5 or 6gs)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3.3V</a:t>
                      </a:r>
                      <a:endParaRPr lang="en-US" dirty="0"/>
                    </a:p>
                  </a:txBody>
                  <a:tcPr/>
                </a:tc>
              </a:tr>
              <a:tr h="372878">
                <a:tc>
                  <a:txBody>
                    <a:bodyPr/>
                    <a:lstStyle/>
                    <a:p>
                      <a:r>
                        <a:rPr lang="en-US" dirty="0" smtClean="0"/>
                        <a:t>0GD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Output that provides a signal when all axis</a:t>
                      </a:r>
                      <a:r>
                        <a:rPr lang="en-US" baseline="0" dirty="0" smtClean="0"/>
                        <a:t> are at 0g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2878">
                <a:tc>
                  <a:txBody>
                    <a:bodyPr/>
                    <a:lstStyle/>
                    <a:p>
                      <a:r>
                        <a:rPr lang="en-US" dirty="0" smtClean="0"/>
                        <a:t>SLP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Input</a:t>
                      </a:r>
                      <a:r>
                        <a:rPr lang="en-US" baseline="0" dirty="0" smtClean="0"/>
                        <a:t> to enable Sleep Mode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3.3V</a:t>
                      </a:r>
                      <a:endParaRPr lang="en-US" dirty="0"/>
                    </a:p>
                  </a:txBody>
                  <a:tcPr/>
                </a:tc>
              </a:tr>
              <a:tr h="372878">
                <a:tc>
                  <a:txBody>
                    <a:bodyPr/>
                    <a:lstStyle/>
                    <a:p>
                      <a:r>
                        <a:rPr lang="en-US" dirty="0" smtClean="0"/>
                        <a:t>XOUT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 Axis Analog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A2</a:t>
                      </a:r>
                      <a:endParaRPr lang="en-US" dirty="0"/>
                    </a:p>
                  </a:txBody>
                  <a:tcPr/>
                </a:tc>
              </a:tr>
              <a:tr h="372878">
                <a:tc>
                  <a:txBody>
                    <a:bodyPr/>
                    <a:lstStyle/>
                    <a:p>
                      <a:r>
                        <a:rPr lang="en-US" dirty="0" smtClean="0"/>
                        <a:t>YOUT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 Axis Analog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2878">
                <a:tc>
                  <a:txBody>
                    <a:bodyPr/>
                    <a:lstStyle/>
                    <a:p>
                      <a:r>
                        <a:rPr lang="en-US" dirty="0" smtClean="0"/>
                        <a:t>ZOUT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</a:t>
                      </a:r>
                      <a:r>
                        <a:rPr lang="en-US" baseline="0" dirty="0" smtClean="0"/>
                        <a:t> Axis Analog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A3</a:t>
                      </a:r>
                      <a:endParaRPr lang="en-US" dirty="0"/>
                    </a:p>
                  </a:txBody>
                  <a:tcPr/>
                </a:tc>
              </a:tr>
              <a:tr h="372878"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2878">
                <a:tc>
                  <a:txBody>
                    <a:bodyPr/>
                    <a:lstStyle/>
                    <a:p>
                      <a:r>
                        <a:rPr lang="en-US" dirty="0" smtClean="0"/>
                        <a:t>VCC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Power input (3.3V)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3-Axis </a:t>
            </a:r>
            <a:r>
              <a:rPr lang="en-US" dirty="0"/>
              <a:t>Accelerometer</a:t>
            </a:r>
          </a:p>
        </p:txBody>
      </p:sp>
      <p:pic>
        <p:nvPicPr>
          <p:cNvPr id="5" name="Picture 4" descr="E:\DCIM\101MSDCF\DSC0024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109" b="86812" l="28683" r="7161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63" t="10428" r="22978" b="9743"/>
          <a:stretch/>
        </p:blipFill>
        <p:spPr bwMode="auto">
          <a:xfrm>
            <a:off x="914400" y="2209800"/>
            <a:ext cx="2286000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 descr="E:\DCIM\136NIKON\DSCN3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9" b="100000" l="0" r="90000">
                        <a14:foregroundMark x1="47424" y1="13838" x2="40152" y2="14040"/>
                        <a14:foregroundMark x1="49242" y1="14242" x2="46591" y2="13838"/>
                        <a14:foregroundMark x1="62879" y1="15152" x2="64924" y2="1515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29000" y="2209800"/>
            <a:ext cx="54864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7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610</TotalTime>
  <Words>221</Words>
  <Application>Microsoft Office PowerPoint</Application>
  <PresentationFormat>On-screen Show (4:3)</PresentationFormat>
  <Paragraphs>114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Flow</vt:lpstr>
      <vt:lpstr>Simple Uno</vt:lpstr>
      <vt:lpstr>Sensor List</vt:lpstr>
      <vt:lpstr>Adafruti SD Card Shield/RTC</vt:lpstr>
      <vt:lpstr>Sparkfun Proto Shield</vt:lpstr>
      <vt:lpstr>Digital Temperature Sensor</vt:lpstr>
      <vt:lpstr>Humidity Sensor</vt:lpstr>
      <vt:lpstr>TruStability Pressure Sensor</vt:lpstr>
      <vt:lpstr>3-Axis Accelerometer</vt:lpstr>
      <vt:lpstr>3-Axis Accelerometer</vt:lpstr>
      <vt:lpstr>LEDs </vt:lpstr>
      <vt:lpstr>Flight Ready 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Uno</dc:title>
  <dc:creator>Christopher Gosch</dc:creator>
  <cp:lastModifiedBy>Spencer McDonald</cp:lastModifiedBy>
  <cp:revision>49</cp:revision>
  <dcterms:created xsi:type="dcterms:W3CDTF">2013-07-25T15:30:48Z</dcterms:created>
  <dcterms:modified xsi:type="dcterms:W3CDTF">2013-08-05T23:17:03Z</dcterms:modified>
</cp:coreProperties>
</file>