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2" r:id="rId4"/>
    <p:sldId id="273" r:id="rId5"/>
    <p:sldId id="264" r:id="rId6"/>
    <p:sldId id="268" r:id="rId7"/>
    <p:sldId id="274" r:id="rId8"/>
    <p:sldId id="261" r:id="rId9"/>
    <p:sldId id="270" r:id="rId10"/>
    <p:sldId id="265" r:id="rId11"/>
    <p:sldId id="269" r:id="rId12"/>
    <p:sldId id="275" r:id="rId13"/>
    <p:sldId id="276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930" y="-46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2B4E-BCD7-4856-A26E-EA37AA1AAE62}" type="datetimeFigureOut">
              <a:rPr lang="en-US" smtClean="0"/>
              <a:pPr/>
              <a:t>8/5/2013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10D56-A12E-48AF-A217-44B6535139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2B4E-BCD7-4856-A26E-EA37AA1AAE62}" type="datetimeFigureOut">
              <a:rPr lang="en-US" smtClean="0"/>
              <a:pPr/>
              <a:t>8/5/2013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10D56-A12E-48AF-A217-44B6535139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2B4E-BCD7-4856-A26E-EA37AA1AAE62}" type="datetimeFigureOut">
              <a:rPr lang="en-US" smtClean="0"/>
              <a:pPr/>
              <a:t>8/5/2013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10D56-A12E-48AF-A217-44B6535139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2B4E-BCD7-4856-A26E-EA37AA1AAE62}" type="datetimeFigureOut">
              <a:rPr lang="en-US" smtClean="0"/>
              <a:pPr/>
              <a:t>8/5/2013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10D56-A12E-48AF-A217-44B6535139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2B4E-BCD7-4856-A26E-EA37AA1AAE62}" type="datetimeFigureOut">
              <a:rPr lang="en-US" smtClean="0"/>
              <a:pPr/>
              <a:t>8/5/2013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10D56-A12E-48AF-A217-44B6535139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2B4E-BCD7-4856-A26E-EA37AA1AAE62}" type="datetimeFigureOut">
              <a:rPr lang="en-US" smtClean="0"/>
              <a:pPr/>
              <a:t>8/5/2013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10D56-A12E-48AF-A217-44B6535139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2B4E-BCD7-4856-A26E-EA37AA1AAE62}" type="datetimeFigureOut">
              <a:rPr lang="en-US" smtClean="0"/>
              <a:pPr/>
              <a:t>8/5/2013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10D56-A12E-48AF-A217-44B6535139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2B4E-BCD7-4856-A26E-EA37AA1AAE62}" type="datetimeFigureOut">
              <a:rPr lang="en-US" smtClean="0"/>
              <a:pPr/>
              <a:t>8/5/2013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10D56-A12E-48AF-A217-44B6535139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2B4E-BCD7-4856-A26E-EA37AA1AAE62}" type="datetimeFigureOut">
              <a:rPr lang="en-US" smtClean="0"/>
              <a:pPr/>
              <a:t>8/5/2013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10D56-A12E-48AF-A217-44B6535139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2B4E-BCD7-4856-A26E-EA37AA1AAE62}" type="datetimeFigureOut">
              <a:rPr lang="en-US" smtClean="0"/>
              <a:pPr/>
              <a:t>8/5/2013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10D56-A12E-48AF-A217-44B6535139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2B4E-BCD7-4856-A26E-EA37AA1AAE62}" type="datetimeFigureOut">
              <a:rPr lang="en-US" smtClean="0"/>
              <a:pPr/>
              <a:t>8/5/2013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6610D56-A12E-48AF-A217-44B6535139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392B4E-BCD7-4856-A26E-EA37AA1AAE62}" type="datetimeFigureOut">
              <a:rPr lang="en-US" smtClean="0"/>
              <a:pPr/>
              <a:t>8/5/2013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6610D56-A12E-48AF-A217-44B6535139B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Super Uno</a:t>
            </a:r>
            <a:endParaRPr lang="en-US" dirty="0"/>
          </a:p>
        </p:txBody>
      </p:sp>
      <p:pic>
        <p:nvPicPr>
          <p:cNvPr id="4" name="Picture 3" descr="E:\DCIM\101MSDCF\DSC00290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0" b="96759" l="1250" r="850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0"/>
            <a:ext cx="4114800" cy="337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Adafruit</a:t>
            </a:r>
            <a:r>
              <a:rPr lang="en-US" dirty="0" smtClean="0"/>
              <a:t> Ultimate GPS Breakout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593276"/>
              </p:ext>
            </p:extLst>
          </p:nvPr>
        </p:nvGraphicFramePr>
        <p:xfrm>
          <a:off x="457200" y="1935163"/>
          <a:ext cx="8229600" cy="424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Function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Attached </a:t>
                      </a:r>
                      <a:r>
                        <a:rPr lang="en-US" dirty="0" smtClean="0"/>
                        <a:t>To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3.3V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Provides</a:t>
                      </a:r>
                      <a:r>
                        <a:rPr lang="en-US" baseline="0" dirty="0" smtClean="0"/>
                        <a:t> a 3.3V Output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Enables Sleep Mode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VBAT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Allows battery</a:t>
                      </a:r>
                      <a:r>
                        <a:rPr lang="en-US" baseline="0" dirty="0" smtClean="0"/>
                        <a:t> input for RTC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FIX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Output</a:t>
                      </a:r>
                      <a:r>
                        <a:rPr lang="en-US" baseline="0" dirty="0" smtClean="0"/>
                        <a:t> at same time as fix LED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Transmit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Receive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Ground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GND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5V Input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5V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PPS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Pulse</a:t>
                      </a:r>
                      <a:r>
                        <a:rPr lang="en-US" baseline="0" dirty="0" smtClean="0"/>
                        <a:t> per second output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Adafruit</a:t>
            </a:r>
            <a:r>
              <a:rPr lang="en-US" dirty="0"/>
              <a:t> Ultimate GPS Breakout</a:t>
            </a:r>
          </a:p>
        </p:txBody>
      </p:sp>
      <p:pic>
        <p:nvPicPr>
          <p:cNvPr id="4" name="Picture 3" descr="E:\DCIM\101MSDCF\DSC00267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567" b="88340" l="41976" r="87807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57" t="32820" r="6419" b="5470"/>
          <a:stretch/>
        </p:blipFill>
        <p:spPr bwMode="auto">
          <a:xfrm>
            <a:off x="5105400" y="3429000"/>
            <a:ext cx="3390900" cy="27508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E:\DCIM\101MSDCF\DSC00290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96759" l="1250" r="850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0"/>
            <a:ext cx="4114800" cy="3371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342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LEDs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4148176"/>
              </p:ext>
            </p:extLst>
          </p:nvPr>
        </p:nvGraphicFramePr>
        <p:xfrm>
          <a:off x="457200" y="1935163"/>
          <a:ext cx="82296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Positive</a:t>
                      </a:r>
                      <a:r>
                        <a:rPr lang="en-US" baseline="0" dirty="0" smtClean="0"/>
                        <a:t> Pin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Ground</a:t>
                      </a:r>
                      <a:r>
                        <a:rPr lang="en-US" baseline="0" dirty="0" smtClean="0"/>
                        <a:t> Pin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Power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Data Collection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 descr="E:\DCIM\101MSDCF\DSC00290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0" b="96759" l="1250" r="850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124200"/>
            <a:ext cx="4114800" cy="3371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973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Flight Ready 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Are all sensors working ?</a:t>
            </a:r>
          </a:p>
          <a:p>
            <a:endParaRPr lang="en-US" dirty="0"/>
          </a:p>
          <a:p>
            <a:r>
              <a:rPr lang="en-US" dirty="0" smtClean="0"/>
              <a:t>Calibration ?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Is everything secure ? </a:t>
            </a:r>
          </a:p>
          <a:p>
            <a:pPr lvl="1"/>
            <a:r>
              <a:rPr lang="en-US" dirty="0" smtClean="0"/>
              <a:t>Tape</a:t>
            </a:r>
          </a:p>
          <a:p>
            <a:pPr lvl="1"/>
            <a:r>
              <a:rPr lang="en-US" dirty="0" smtClean="0"/>
              <a:t>String</a:t>
            </a:r>
          </a:p>
          <a:p>
            <a:pPr lvl="1"/>
            <a:r>
              <a:rPr lang="en-US" dirty="0" smtClean="0"/>
              <a:t>Hot Glue</a:t>
            </a:r>
          </a:p>
        </p:txBody>
      </p:sp>
    </p:spTree>
    <p:extLst>
      <p:ext uri="{BB962C8B-B14F-4D97-AF65-F5344CB8AC3E}">
        <p14:creationId xmlns:p14="http://schemas.microsoft.com/office/powerpoint/2010/main" val="383850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 List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Analog Pressure</a:t>
            </a:r>
          </a:p>
          <a:p>
            <a:r>
              <a:rPr lang="en-US" dirty="0" smtClean="0"/>
              <a:t>Analog Humidity</a:t>
            </a:r>
          </a:p>
          <a:p>
            <a:r>
              <a:rPr lang="en-US" dirty="0" smtClean="0"/>
              <a:t>Analog Temperature</a:t>
            </a:r>
          </a:p>
          <a:p>
            <a:r>
              <a:rPr lang="en-US" dirty="0" smtClean="0"/>
              <a:t>Digital Accelerometer</a:t>
            </a:r>
          </a:p>
          <a:p>
            <a:r>
              <a:rPr lang="en-US" dirty="0" smtClean="0"/>
              <a:t>Digital Magnetometer</a:t>
            </a:r>
          </a:p>
          <a:p>
            <a:r>
              <a:rPr lang="en-US" dirty="0" err="1" smtClean="0"/>
              <a:t>microSD</a:t>
            </a:r>
            <a:r>
              <a:rPr lang="en-US" dirty="0" smtClean="0"/>
              <a:t> Shield</a:t>
            </a:r>
          </a:p>
          <a:p>
            <a:r>
              <a:rPr lang="en-US" dirty="0" smtClean="0"/>
              <a:t>RTC</a:t>
            </a:r>
          </a:p>
          <a:p>
            <a:r>
              <a:rPr lang="en-US" dirty="0" smtClean="0"/>
              <a:t>GPS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ADXL345 3 Axis Accelerometer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3133316"/>
              </p:ext>
            </p:extLst>
          </p:nvPr>
        </p:nvGraphicFramePr>
        <p:xfrm>
          <a:off x="457200" y="1935163"/>
          <a:ext cx="8229599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657"/>
                <a:gridCol w="5453743"/>
                <a:gridCol w="160019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Description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Attached</a:t>
                      </a:r>
                      <a:r>
                        <a:rPr lang="en-US" baseline="0" dirty="0" smtClean="0"/>
                        <a:t> To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Ground Input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GND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VCC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Power Input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3.3V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Chip</a:t>
                      </a:r>
                      <a:r>
                        <a:rPr lang="en-US" baseline="0" dirty="0" smtClean="0"/>
                        <a:t> Select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3.3V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INT</a:t>
                      </a:r>
                      <a:r>
                        <a:rPr lang="en-US" baseline="0" dirty="0" smtClean="0"/>
                        <a:t> 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Interrupt</a:t>
                      </a:r>
                      <a:r>
                        <a:rPr lang="en-US" baseline="0" dirty="0" smtClean="0"/>
                        <a:t> 1 Output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INT</a:t>
                      </a:r>
                      <a:r>
                        <a:rPr lang="en-US" baseline="0" dirty="0" smtClean="0"/>
                        <a:t> 2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Interrupt 2 Output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SDO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Serial Data Output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Serial Data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SCL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Serial Communications Clock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ADXL345 3 Axis Accelerometer</a:t>
            </a:r>
          </a:p>
        </p:txBody>
      </p:sp>
      <p:pic>
        <p:nvPicPr>
          <p:cNvPr id="3" name="Picture 2" descr="E:\DCIM\101MSDCF\DSC00299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62315" y1="60185" x2="60509" y2="64259"/>
                        <a14:backgroundMark x1="32940" y1="59136" x2="31806" y2="62407"/>
                        <a14:backgroundMark x1="64352" y1="70093" x2="26273" y2="67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047750" y="1047750"/>
            <a:ext cx="5943600" cy="445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E:\DCIM\101MSDCF\DSC00298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87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00200"/>
            <a:ext cx="5935980" cy="445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746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Sparkfun</a:t>
            </a:r>
            <a:r>
              <a:rPr lang="en-US" dirty="0" smtClean="0"/>
              <a:t> MAG3110 Magnetometer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0983191"/>
              </p:ext>
            </p:extLst>
          </p:nvPr>
        </p:nvGraphicFramePr>
        <p:xfrm>
          <a:off x="457200" y="1935163"/>
          <a:ext cx="8229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Function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Attached </a:t>
                      </a:r>
                      <a:r>
                        <a:rPr lang="en-US" dirty="0" smtClean="0"/>
                        <a:t>To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VCC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Power Input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3.3V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Ground</a:t>
                      </a:r>
                      <a:r>
                        <a:rPr lang="en-US" baseline="0" dirty="0" smtClean="0"/>
                        <a:t> Input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GND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Serial Data 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SCL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Serial Clock</a:t>
                      </a:r>
                      <a:r>
                        <a:rPr lang="en-US" baseline="0" dirty="0" smtClean="0"/>
                        <a:t> 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Interrupt</a:t>
                      </a:r>
                      <a:r>
                        <a:rPr lang="en-US" baseline="0" dirty="0" smtClean="0"/>
                        <a:t> Output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4267200"/>
            <a:ext cx="2847975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E:\DCIM\101MSDCF\DSC00297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7778" l="10000" r="901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776482"/>
            <a:ext cx="3657600" cy="27576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 smtClean="0"/>
              <a:t>Sparkfun</a:t>
            </a:r>
            <a:r>
              <a:rPr lang="en-US" dirty="0" smtClean="0"/>
              <a:t> Real Time Clock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7157364"/>
              </p:ext>
            </p:extLst>
          </p:nvPr>
        </p:nvGraphicFramePr>
        <p:xfrm>
          <a:off x="457200" y="1935163"/>
          <a:ext cx="8229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3733800"/>
                <a:gridCol w="1752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Function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Attached </a:t>
                      </a:r>
                      <a:r>
                        <a:rPr lang="en-US" dirty="0" smtClean="0"/>
                        <a:t>To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Serial Data</a:t>
                      </a:r>
                      <a:r>
                        <a:rPr lang="en-US" baseline="0" smtClean="0"/>
                        <a:t> 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SCL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Serial Clock Line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SQW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Outputs Square</a:t>
                      </a:r>
                      <a:r>
                        <a:rPr lang="en-US" baseline="0" dirty="0" smtClean="0"/>
                        <a:t> Wave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Ground</a:t>
                      </a:r>
                      <a:r>
                        <a:rPr lang="en-US" baseline="0" dirty="0" smtClean="0"/>
                        <a:t> Input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GND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5V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5V</a:t>
                      </a:r>
                      <a:r>
                        <a:rPr lang="en-US" baseline="0" dirty="0" smtClean="0"/>
                        <a:t> Power Input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5V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 descr="E:\DCIM\101MSDCF\DSC00250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188" b="80240" l="33888" r="70499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55" t="27351" r="19512" b="13846"/>
          <a:stretch/>
        </p:blipFill>
        <p:spPr bwMode="auto">
          <a:xfrm>
            <a:off x="1501140" y="4419600"/>
            <a:ext cx="2842260" cy="2240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E:\DCIM\101MSDCF\DSC00296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66" y="3573780"/>
            <a:ext cx="4267200" cy="308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Pressure Sensor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5362712"/>
              </p:ext>
            </p:extLst>
          </p:nvPr>
        </p:nvGraphicFramePr>
        <p:xfrm>
          <a:off x="457200" y="1935163"/>
          <a:ext cx="8229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3733800"/>
                <a:gridCol w="1752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Function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Attached </a:t>
                      </a:r>
                      <a:r>
                        <a:rPr lang="en-US" dirty="0" smtClean="0"/>
                        <a:t>To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 marL="56797" marR="56797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Nothing</a:t>
                      </a:r>
                      <a:endParaRPr lang="en-US" dirty="0"/>
                    </a:p>
                  </a:txBody>
                  <a:tcPr marL="56797" marR="56797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 marL="56797" marR="56797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marL="56797" marR="56797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5V Input</a:t>
                      </a:r>
                      <a:endParaRPr lang="en-US" dirty="0"/>
                    </a:p>
                  </a:txBody>
                  <a:tcPr marL="56797" marR="56797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5V</a:t>
                      </a:r>
                      <a:endParaRPr lang="en-US" dirty="0"/>
                    </a:p>
                  </a:txBody>
                  <a:tcPr marL="56797" marR="56797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 marL="56797" marR="56797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Analog</a:t>
                      </a:r>
                      <a:r>
                        <a:rPr lang="en-US" baseline="0" dirty="0" smtClean="0"/>
                        <a:t> Output</a:t>
                      </a:r>
                      <a:endParaRPr lang="en-US" dirty="0"/>
                    </a:p>
                  </a:txBody>
                  <a:tcPr marL="56797" marR="56797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A0</a:t>
                      </a:r>
                      <a:endParaRPr lang="en-US" dirty="0"/>
                    </a:p>
                  </a:txBody>
                  <a:tcPr marL="56797" marR="56797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 marL="56797" marR="56797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Ground Input</a:t>
                      </a:r>
                      <a:endParaRPr lang="en-US" dirty="0"/>
                    </a:p>
                  </a:txBody>
                  <a:tcPr marL="56797" marR="56797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GND</a:t>
                      </a:r>
                      <a:endParaRPr lang="en-US" dirty="0"/>
                    </a:p>
                  </a:txBody>
                  <a:tcPr marL="56797" marR="56797"/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31" b="98456" l="9341" r="89011">
                        <a14:foregroundMark x1="29670" y1="95367" x2="70879" y2="96139"/>
                        <a14:foregroundMark x1="32418" y1="98456" x2="70330" y2="98456"/>
                        <a14:foregroundMark x1="31319" y1="94981" x2="30769" y2="43629"/>
                        <a14:foregroundMark x1="69780" y1="45174" x2="71978" y2="97297"/>
                      </a14:backgroundRemoval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060635"/>
            <a:ext cx="1680727" cy="2391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E:\DCIM\101MSDCF\DSC00293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32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429000"/>
            <a:ext cx="4724400" cy="3024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021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HIH-4030 Breakout Humidity Sensor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0656450"/>
              </p:ext>
            </p:extLst>
          </p:nvPr>
        </p:nvGraphicFramePr>
        <p:xfrm>
          <a:off x="457200" y="1935163"/>
          <a:ext cx="82296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Function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Attached </a:t>
                      </a:r>
                      <a:r>
                        <a:rPr lang="en-US" dirty="0" smtClean="0"/>
                        <a:t>To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Ground Input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GND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Analog Data Output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5V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5V Input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5V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 descr="E:\DCIM\101MSDCF\DSC00246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165" b="69620" l="18538" r="69928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36" t="28718" r="22079" b="25812"/>
          <a:stretch/>
        </p:blipFill>
        <p:spPr bwMode="auto">
          <a:xfrm>
            <a:off x="304800" y="3886200"/>
            <a:ext cx="3581400" cy="2286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E:\DCIM\101MSDCF\DSC00292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62" b="9913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810000"/>
            <a:ext cx="4259580" cy="270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Analog Temperature Sensor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2980206"/>
              </p:ext>
            </p:extLst>
          </p:nvPr>
        </p:nvGraphicFramePr>
        <p:xfrm>
          <a:off x="457200" y="1935163"/>
          <a:ext cx="8229603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1"/>
                <a:gridCol w="2743201"/>
                <a:gridCol w="274320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Function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Attached</a:t>
                      </a:r>
                      <a:r>
                        <a:rPr lang="en-US" baseline="0" dirty="0" smtClean="0"/>
                        <a:t> To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5V Input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5V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Analog</a:t>
                      </a:r>
                      <a:r>
                        <a:rPr lang="en-US" baseline="0" dirty="0" smtClean="0"/>
                        <a:t> Output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Ground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GND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 Placeholder 4"/>
          <p:cNvSpPr>
            <a:spLocks noGrp="1"/>
          </p:cNvSpPr>
          <p:nvPr>
            <p:ph type="body" idx="4294967295"/>
          </p:nvPr>
        </p:nvSpPr>
        <p:spPr>
          <a:xfrm>
            <a:off x="381000" y="3886200"/>
            <a:ext cx="2743200" cy="1524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Has “TMP” written on it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790950"/>
            <a:ext cx="16002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E:\DCIM\101MSDCF\DSC00291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657600"/>
            <a:ext cx="4259580" cy="2933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189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507</TotalTime>
  <Words>285</Words>
  <Application>Microsoft Office PowerPoint</Application>
  <PresentationFormat>On-screen Show (4:3)</PresentationFormat>
  <Paragraphs>171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Flow</vt:lpstr>
      <vt:lpstr>Super Uno</vt:lpstr>
      <vt:lpstr>Sensor List</vt:lpstr>
      <vt:lpstr>ADXL345 3 Axis Accelerometer</vt:lpstr>
      <vt:lpstr>ADXL345 3 Axis Accelerometer</vt:lpstr>
      <vt:lpstr>Sparkfun MAG3110 Magnetometer</vt:lpstr>
      <vt:lpstr>Sparkfun Real Time Clock</vt:lpstr>
      <vt:lpstr>Pressure Sensor</vt:lpstr>
      <vt:lpstr>HIH-4030 Breakout Humidity Sensor</vt:lpstr>
      <vt:lpstr>Analog Temperature Sensor</vt:lpstr>
      <vt:lpstr>Adafruit Ultimate GPS Breakout</vt:lpstr>
      <vt:lpstr>Adafruit Ultimate GPS Breakout</vt:lpstr>
      <vt:lpstr>LEDs</vt:lpstr>
      <vt:lpstr>Flight Ready ?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 Uno</dc:title>
  <dc:creator>Christopher Gosch</dc:creator>
  <cp:lastModifiedBy>Spencer McDonald</cp:lastModifiedBy>
  <cp:revision>40</cp:revision>
  <dcterms:created xsi:type="dcterms:W3CDTF">2013-07-25T15:37:38Z</dcterms:created>
  <dcterms:modified xsi:type="dcterms:W3CDTF">2013-08-06T00:17:27Z</dcterms:modified>
</cp:coreProperties>
</file>